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98D940-D284-4261-94FA-67ED7596E861}" v="8" dt="2023-04-18T14:57:22.8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6FDB7-47FA-93DA-A879-A8AF8465B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6DF31A-5CD2-7675-54FF-26DF6AA17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C1FF6-6207-C26E-1F9A-7098D9782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0901-950D-4D0B-B66B-225BBEDF6BFB}" type="datetimeFigureOut">
              <a:rPr lang="en-CA" smtClean="0"/>
              <a:t>2023-04-18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69008-BE01-1A72-F3F7-B00A705AE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2C74D-7A89-9DC3-13E7-231006E41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3608-29C4-4B95-927E-58948D074D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785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621CA-F71C-5D8B-6356-AE2C33FD4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5AACBF-CED5-B3C1-E440-6EE8568FF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A7357-C906-AA6D-A58B-893C1B00D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0901-950D-4D0B-B66B-225BBEDF6BFB}" type="datetimeFigureOut">
              <a:rPr lang="en-CA" smtClean="0"/>
              <a:t>2023-04-18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2D5C6-2BB2-E05F-3BA1-1AE41E64B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273D7-3ABA-7C6E-EAE7-13BAB07C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3608-29C4-4B95-927E-58948D074D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3162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E84298-062C-0DC1-67D6-9B21E607EF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059E3B-D5B2-AA91-E034-D4075C0B0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9CB8A-0379-B77B-DF49-A7B8218F3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0901-950D-4D0B-B66B-225BBEDF6BFB}" type="datetimeFigureOut">
              <a:rPr lang="en-CA" smtClean="0"/>
              <a:t>2023-04-18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62BA6-91B3-1524-B7CB-094AE1C07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CECC5-B3C0-9C16-7AF9-96F85B0B4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3608-29C4-4B95-927E-58948D074D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516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8DC3A-90D5-03EE-4FFD-0D4E89FE6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97E01-514C-04A3-C889-AB2F8EDAB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98078-CA81-7531-BF8B-FED3D044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0901-950D-4D0B-B66B-225BBEDF6BFB}" type="datetimeFigureOut">
              <a:rPr lang="en-CA" smtClean="0"/>
              <a:t>2023-04-18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831A9-D32A-1209-8382-0EAEACAF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E78FA-EC78-0B89-8E1A-082491DE3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3608-29C4-4B95-927E-58948D074D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850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F01F2-F646-447D-6EF6-C020EBC4B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0DF86-4224-E247-655C-AEFAEB6FB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332A7-D289-B16D-C0F3-C05255A84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0901-950D-4D0B-B66B-225BBEDF6BFB}" type="datetimeFigureOut">
              <a:rPr lang="en-CA" smtClean="0"/>
              <a:t>2023-04-18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A723C-8A80-F2F4-1C83-94101891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B8C67-9982-6BDD-5FA7-4CC1E828E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3608-29C4-4B95-927E-58948D074D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3733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AF2EE-6615-4B73-C97B-D3AFC35D4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3FF98-785A-B236-9B34-901B7EB5C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D975C-5C87-6357-1A9A-E555E7F28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81A82-8B76-C4F8-7398-0ED2780C0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0901-950D-4D0B-B66B-225BBEDF6BFB}" type="datetimeFigureOut">
              <a:rPr lang="en-CA" smtClean="0"/>
              <a:t>2023-04-18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7E1C77-0A82-FBD8-F7F5-8D982A1EA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85CF54-290D-BC7F-ED40-406BBDF63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3608-29C4-4B95-927E-58948D074D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49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24F6-1C41-D9FD-1B8C-3DB0A1DA6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FF56D-1C1B-177D-1674-0070CDEC6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EB3B7A-9516-A77B-3ECB-615F39F4B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E32F9F-F361-4630-272B-CEC7936320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469745-11D2-C1B8-A279-1337724E53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DFD586-4E1D-073C-6775-2A3A3D786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0901-950D-4D0B-B66B-225BBEDF6BFB}" type="datetimeFigureOut">
              <a:rPr lang="en-CA" smtClean="0"/>
              <a:t>2023-04-18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454652-77F1-24A3-91F6-8373584AA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64591E-4AF6-CB10-ADFB-10A2D91B0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3608-29C4-4B95-927E-58948D074D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654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D6155-558D-684E-8296-E8BF078EB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815457-82DC-5A3B-8FC8-D0D6D3BE6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0901-950D-4D0B-B66B-225BBEDF6BFB}" type="datetimeFigureOut">
              <a:rPr lang="en-CA" smtClean="0"/>
              <a:t>2023-04-18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C2291A-9A43-6B5C-FE87-71F30BCD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5DBA1-64BF-DA88-0F81-9E6B3710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3608-29C4-4B95-927E-58948D074D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855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C11FFF-26D9-2AF3-6671-A642F4906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0901-950D-4D0B-B66B-225BBEDF6BFB}" type="datetimeFigureOut">
              <a:rPr lang="en-CA" smtClean="0"/>
              <a:t>2023-04-18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855E3F-ECAA-34DB-9C7A-7C53F28ED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CE431-2063-306C-A000-E1B06BB98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3608-29C4-4B95-927E-58948D074D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099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C2BD1-8EE8-BD7F-F079-B21E42AC2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0E159-40C4-E105-C2AE-8E5E20CEE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ECF78-BEAE-C9E2-D93F-46ABDE2D0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76031-A985-47E3-0129-2E8E784B6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0901-950D-4D0B-B66B-225BBEDF6BFB}" type="datetimeFigureOut">
              <a:rPr lang="en-CA" smtClean="0"/>
              <a:t>2023-04-18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95747-1EBA-F99C-4D3B-32AEBAB57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12462-4D5F-A285-EDDD-B9D043234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3608-29C4-4B95-927E-58948D074D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095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A1860-5DEF-273A-269D-1E95ADC41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7D7E4C-9F90-4183-78CD-9FB7D34270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E69231-0100-DF28-1886-E9E174D7B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7C92C-C9DC-43FF-58F4-594F83D2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0901-950D-4D0B-B66B-225BBEDF6BFB}" type="datetimeFigureOut">
              <a:rPr lang="en-CA" smtClean="0"/>
              <a:t>2023-04-18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2B336-A423-958A-F21C-CEF2E26C9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E1E53-9437-9D1D-5892-777738DBC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3608-29C4-4B95-927E-58948D074D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02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EC3ED4-DAE8-986C-64B6-F625BB372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E2B01-5291-C38E-065E-F923C3A4A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A33CC-DC94-D888-20F4-845A36F48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20901-950D-4D0B-B66B-225BBEDF6BFB}" type="datetimeFigureOut">
              <a:rPr lang="en-CA" smtClean="0"/>
              <a:t>2023-04-18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228FC-252F-D6E4-2EE8-A4907BC36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9A433-CAAB-BA02-4E00-BA7B9161F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3608-29C4-4B95-927E-58948D074D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188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3FDEC4AF-965F-AB86-CD4E-4B5BE301E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7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1325044-9BDE-5622-B0AE-3230B06AC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95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C01D5C4-C52F-3102-358F-30F916931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13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A7871BB8-B37C-AB50-7129-B54BAF985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65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9F404651-6A29-5AEB-16C8-7BFEF0D81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66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bsite&#10;&#10;Description automatically generated with low confidence">
            <a:extLst>
              <a:ext uri="{FF2B5EF4-FFF2-40B4-BE49-F238E27FC236}">
                <a16:creationId xmlns:a16="http://schemas.microsoft.com/office/drawing/2014/main" id="{F0F4587E-F67B-F9A5-BD1B-6457D0718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38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7183799-40AA-53B7-FBC9-4ACA5771B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C8FC7E7-12DB-85C1-6EE9-5D23181B9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2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35FF9F29-FBC9-98E6-4226-9B63DABC0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53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822287A-D6B8-0F0C-84D4-0264276F3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6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355E9B8-07CC-AD7F-3C48-088AEC141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60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FE8A50D-8FF4-6102-E3ED-11C65E0A0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33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F75880A-5EF1-CF7C-C725-012DDD0F2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22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76C0A982-56CA-7E6F-725B-CFC424F03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82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B8AB15B-DE7C-594E-744D-EB4AB949B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61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CF67113-0B7E-60F6-04A8-FCA29D2DF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95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DC0824356814469A93A45AD5F71615" ma:contentTypeVersion="16" ma:contentTypeDescription="Create a new document." ma:contentTypeScope="" ma:versionID="0f83bb198469ded5fa9485c8cd39758d">
  <xsd:schema xmlns:xsd="http://www.w3.org/2001/XMLSchema" xmlns:xs="http://www.w3.org/2001/XMLSchema" xmlns:p="http://schemas.microsoft.com/office/2006/metadata/properties" xmlns:ns2="64caa417-9875-48f8-9a24-8a2779eb0de4" xmlns:ns3="88c7a19d-6621-412d-80b0-ae30407c4fdf" targetNamespace="http://schemas.microsoft.com/office/2006/metadata/properties" ma:root="true" ma:fieldsID="68f7c01bf412e7c07863fc2a42b1b017" ns2:_="" ns3:_="">
    <xsd:import namespace="64caa417-9875-48f8-9a24-8a2779eb0de4"/>
    <xsd:import namespace="88c7a19d-6621-412d-80b0-ae30407c4f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caa417-9875-48f8-9a24-8a2779eb0d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a009ccc-f84b-4896-878b-ccdd231994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7a19d-6621-412d-80b0-ae30407c4fd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6ed2b25-f878-43c2-91b8-b69cd9990820}" ma:internalName="TaxCatchAll" ma:showField="CatchAllData" ma:web="88c7a19d-6621-412d-80b0-ae30407c4f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4caa417-9875-48f8-9a24-8a2779eb0de4">
      <Terms xmlns="http://schemas.microsoft.com/office/infopath/2007/PartnerControls"/>
    </lcf76f155ced4ddcb4097134ff3c332f>
    <TaxCatchAll xmlns="88c7a19d-6621-412d-80b0-ae30407c4fd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02ABF8-FA0D-4A97-9F58-85EFFD75F0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caa417-9875-48f8-9a24-8a2779eb0de4"/>
    <ds:schemaRef ds:uri="88c7a19d-6621-412d-80b0-ae30407c4f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A4C155-2F37-46F3-B684-2793A355596B}">
  <ds:schemaRefs>
    <ds:schemaRef ds:uri="http://schemas.microsoft.com/office/infopath/2007/PartnerControls"/>
    <ds:schemaRef ds:uri="64caa417-9875-48f8-9a24-8a2779eb0de4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88c7a19d-6621-412d-80b0-ae30407c4fdf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605A056-E6A8-4254-82DA-DF2F60D30F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Clark</dc:creator>
  <cp:lastModifiedBy>Margot Hallam</cp:lastModifiedBy>
  <cp:revision>2</cp:revision>
  <cp:lastPrinted>2023-04-18T15:01:02Z</cp:lastPrinted>
  <dcterms:created xsi:type="dcterms:W3CDTF">2023-04-18T13:16:56Z</dcterms:created>
  <dcterms:modified xsi:type="dcterms:W3CDTF">2023-04-18T15:13:25Z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0x01010060DC0824356814469A93A45AD5F71615</vt:lpwstr>
  </property>
  <property fmtid="{D5CDD505-2E9C-101B-9397-08002B2CF9AE}" pid="3" name="MediaServiceImageTags">
    <vt:lpwstr/>
  </property>
</Properties>
</file>