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48"/>
  </p:notesMasterIdLst>
  <p:handoutMasterIdLst>
    <p:handoutMasterId r:id="rId49"/>
  </p:handoutMasterIdLst>
  <p:sldIdLst>
    <p:sldId id="256" r:id="rId2"/>
    <p:sldId id="258" r:id="rId3"/>
    <p:sldId id="259" r:id="rId4"/>
    <p:sldId id="334" r:id="rId5"/>
    <p:sldId id="337" r:id="rId6"/>
    <p:sldId id="291" r:id="rId7"/>
    <p:sldId id="313" r:id="rId8"/>
    <p:sldId id="314" r:id="rId9"/>
    <p:sldId id="317" r:id="rId10"/>
    <p:sldId id="338" r:id="rId11"/>
    <p:sldId id="315" r:id="rId12"/>
    <p:sldId id="316" r:id="rId13"/>
    <p:sldId id="321" r:id="rId14"/>
    <p:sldId id="320" r:id="rId15"/>
    <p:sldId id="319" r:id="rId16"/>
    <p:sldId id="324" r:id="rId17"/>
    <p:sldId id="331" r:id="rId18"/>
    <p:sldId id="327" r:id="rId19"/>
    <p:sldId id="328" r:id="rId20"/>
    <p:sldId id="351" r:id="rId21"/>
    <p:sldId id="339" r:id="rId22"/>
    <p:sldId id="341" r:id="rId23"/>
    <p:sldId id="287" r:id="rId24"/>
    <p:sldId id="340" r:id="rId25"/>
    <p:sldId id="342" r:id="rId26"/>
    <p:sldId id="293" r:id="rId27"/>
    <p:sldId id="278" r:id="rId28"/>
    <p:sldId id="311" r:id="rId29"/>
    <p:sldId id="288" r:id="rId30"/>
    <p:sldId id="257" r:id="rId31"/>
    <p:sldId id="330" r:id="rId32"/>
    <p:sldId id="284" r:id="rId33"/>
    <p:sldId id="277" r:id="rId34"/>
    <p:sldId id="280" r:id="rId35"/>
    <p:sldId id="336" r:id="rId36"/>
    <p:sldId id="282" r:id="rId37"/>
    <p:sldId id="286" r:id="rId38"/>
    <p:sldId id="343" r:id="rId39"/>
    <p:sldId id="346" r:id="rId40"/>
    <p:sldId id="349" r:id="rId41"/>
    <p:sldId id="350" r:id="rId42"/>
    <p:sldId id="345" r:id="rId43"/>
    <p:sldId id="344" r:id="rId44"/>
    <p:sldId id="347" r:id="rId45"/>
    <p:sldId id="348" r:id="rId46"/>
    <p:sldId id="290" r:id="rId47"/>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8D"/>
    <a:srgbClr val="7030A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46509-F43E-4D58-B723-6EC83EC1B6F0}" v="81" dt="2021-01-04T23:13:58.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84202" autoAdjust="0"/>
  </p:normalViewPr>
  <p:slideViewPr>
    <p:cSldViewPr>
      <p:cViewPr>
        <p:scale>
          <a:sx n="68" d="100"/>
          <a:sy n="68" d="100"/>
        </p:scale>
        <p:origin x="-1104" y="-72"/>
      </p:cViewPr>
      <p:guideLst>
        <p:guide orient="horz" pos="2160"/>
        <p:guide pos="2880"/>
      </p:guideLst>
    </p:cSldViewPr>
  </p:slideViewPr>
  <p:outlineViewPr>
    <p:cViewPr>
      <p:scale>
        <a:sx n="33" d="100"/>
        <a:sy n="33" d="100"/>
      </p:scale>
      <p:origin x="0" y="-30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856" y="-102"/>
      </p:cViewPr>
      <p:guideLst>
        <p:guide orient="horz" pos="2229"/>
        <p:guide pos="294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i Huffman" userId="e7d1ac6096ede336" providerId="LiveId" clId="{D6446509-F43E-4D58-B723-6EC83EC1B6F0}"/>
    <pc:docChg chg="undo custSel addSld delSld modSld sldOrd">
      <pc:chgData name="Terri Huffman" userId="e7d1ac6096ede336" providerId="LiveId" clId="{D6446509-F43E-4D58-B723-6EC83EC1B6F0}" dt="2021-01-04T23:30:03.433" v="3626" actId="20577"/>
      <pc:docMkLst>
        <pc:docMk/>
      </pc:docMkLst>
      <pc:sldChg chg="modSp mod">
        <pc:chgData name="Terri Huffman" userId="e7d1ac6096ede336" providerId="LiveId" clId="{D6446509-F43E-4D58-B723-6EC83EC1B6F0}" dt="2021-01-04T22:51:10.791" v="3613" actId="1076"/>
        <pc:sldMkLst>
          <pc:docMk/>
          <pc:sldMk cId="0" sldId="256"/>
        </pc:sldMkLst>
        <pc:spChg chg="mod">
          <ac:chgData name="Terri Huffman" userId="e7d1ac6096ede336" providerId="LiveId" clId="{D6446509-F43E-4D58-B723-6EC83EC1B6F0}" dt="2021-01-04T22:51:10.791" v="3613" actId="1076"/>
          <ac:spMkLst>
            <pc:docMk/>
            <pc:sldMk cId="0" sldId="256"/>
            <ac:spMk id="3" creationId="{00000000-0000-0000-0000-000000000000}"/>
          </ac:spMkLst>
        </pc:spChg>
      </pc:sldChg>
      <pc:sldChg chg="modSp add del mod modNotesTx">
        <pc:chgData name="Terri Huffman" userId="e7d1ac6096ede336" providerId="LiveId" clId="{D6446509-F43E-4D58-B723-6EC83EC1B6F0}" dt="2020-11-24T01:17:46.539" v="2701" actId="20577"/>
        <pc:sldMkLst>
          <pc:docMk/>
          <pc:sldMk cId="0" sldId="257"/>
        </pc:sldMkLst>
        <pc:spChg chg="mod">
          <ac:chgData name="Terri Huffman" userId="e7d1ac6096ede336" providerId="LiveId" clId="{D6446509-F43E-4D58-B723-6EC83EC1B6F0}" dt="2020-11-24T01:17:33.636" v="2676" actId="20577"/>
          <ac:spMkLst>
            <pc:docMk/>
            <pc:sldMk cId="0" sldId="257"/>
            <ac:spMk id="6" creationId="{00000000-0000-0000-0000-000000000000}"/>
          </ac:spMkLst>
        </pc:spChg>
      </pc:sldChg>
      <pc:sldChg chg="modSp mod">
        <pc:chgData name="Terri Huffman" userId="e7d1ac6096ede336" providerId="LiveId" clId="{D6446509-F43E-4D58-B723-6EC83EC1B6F0}" dt="2020-11-23T19:21:53.972" v="2" actId="14100"/>
        <pc:sldMkLst>
          <pc:docMk/>
          <pc:sldMk cId="0" sldId="258"/>
        </pc:sldMkLst>
        <pc:spChg chg="mod">
          <ac:chgData name="Terri Huffman" userId="e7d1ac6096ede336" providerId="LiveId" clId="{D6446509-F43E-4D58-B723-6EC83EC1B6F0}" dt="2020-11-23T19:21:53.972" v="2" actId="14100"/>
          <ac:spMkLst>
            <pc:docMk/>
            <pc:sldMk cId="0" sldId="258"/>
            <ac:spMk id="7" creationId="{00000000-0000-0000-0000-000000000000}"/>
          </ac:spMkLst>
        </pc:spChg>
      </pc:sldChg>
      <pc:sldChg chg="addSp delSp modSp mod modClrScheme chgLayout">
        <pc:chgData name="Terri Huffman" userId="e7d1ac6096ede336" providerId="LiveId" clId="{D6446509-F43E-4D58-B723-6EC83EC1B6F0}" dt="2020-11-23T19:32:35.033" v="37" actId="6549"/>
        <pc:sldMkLst>
          <pc:docMk/>
          <pc:sldMk cId="0" sldId="259"/>
        </pc:sldMkLst>
        <pc:spChg chg="add del mod ord">
          <ac:chgData name="Terri Huffman" userId="e7d1ac6096ede336" providerId="LiveId" clId="{D6446509-F43E-4D58-B723-6EC83EC1B6F0}" dt="2020-11-23T19:29:16.696" v="7" actId="700"/>
          <ac:spMkLst>
            <pc:docMk/>
            <pc:sldMk cId="0" sldId="259"/>
            <ac:spMk id="2" creationId="{05BBFCB4-972F-4B32-8201-90ADBFFE26B0}"/>
          </ac:spMkLst>
        </pc:spChg>
        <pc:spChg chg="mod">
          <ac:chgData name="Terri Huffman" userId="e7d1ac6096ede336" providerId="LiveId" clId="{D6446509-F43E-4D58-B723-6EC83EC1B6F0}" dt="2020-11-23T19:32:35.033" v="37" actId="6549"/>
          <ac:spMkLst>
            <pc:docMk/>
            <pc:sldMk cId="0" sldId="259"/>
            <ac:spMk id="3" creationId="{00000000-0000-0000-0000-000000000000}"/>
          </ac:spMkLst>
        </pc:spChg>
        <pc:spChg chg="mod ord">
          <ac:chgData name="Terri Huffman" userId="e7d1ac6096ede336" providerId="LiveId" clId="{D6446509-F43E-4D58-B723-6EC83EC1B6F0}" dt="2020-11-23T19:29:16.696" v="7" actId="700"/>
          <ac:spMkLst>
            <pc:docMk/>
            <pc:sldMk cId="0" sldId="259"/>
            <ac:spMk id="4" creationId="{00000000-0000-0000-0000-000000000000}"/>
          </ac:spMkLst>
        </pc:spChg>
        <pc:spChg chg="mod ord">
          <ac:chgData name="Terri Huffman" userId="e7d1ac6096ede336" providerId="LiveId" clId="{D6446509-F43E-4D58-B723-6EC83EC1B6F0}" dt="2020-11-23T19:29:16.696" v="7" actId="700"/>
          <ac:spMkLst>
            <pc:docMk/>
            <pc:sldMk cId="0" sldId="259"/>
            <ac:spMk id="5" creationId="{00000000-0000-0000-0000-000000000000}"/>
          </ac:spMkLst>
        </pc:spChg>
      </pc:sldChg>
      <pc:sldChg chg="addSp delSp modSp mod">
        <pc:chgData name="Terri Huffman" userId="e7d1ac6096ede336" providerId="LiveId" clId="{D6446509-F43E-4D58-B723-6EC83EC1B6F0}" dt="2020-11-24T00:30:58.041" v="1862" actId="20577"/>
        <pc:sldMkLst>
          <pc:docMk/>
          <pc:sldMk cId="0" sldId="268"/>
        </pc:sldMkLst>
        <pc:spChg chg="add del">
          <ac:chgData name="Terri Huffman" userId="e7d1ac6096ede336" providerId="LiveId" clId="{D6446509-F43E-4D58-B723-6EC83EC1B6F0}" dt="2020-11-23T19:54:23.283" v="542"/>
          <ac:spMkLst>
            <pc:docMk/>
            <pc:sldMk cId="0" sldId="268"/>
            <ac:spMk id="2" creationId="{86975981-A2C5-4826-8326-F8FF9D616FE4}"/>
          </ac:spMkLst>
        </pc:spChg>
        <pc:spChg chg="mod">
          <ac:chgData name="Terri Huffman" userId="e7d1ac6096ede336" providerId="LiveId" clId="{D6446509-F43E-4D58-B723-6EC83EC1B6F0}" dt="2020-11-24T00:30:58.041" v="1862" actId="20577"/>
          <ac:spMkLst>
            <pc:docMk/>
            <pc:sldMk cId="0" sldId="268"/>
            <ac:spMk id="6" creationId="{00000000-0000-0000-0000-000000000000}"/>
          </ac:spMkLst>
        </pc:spChg>
        <pc:picChg chg="del">
          <ac:chgData name="Terri Huffman" userId="e7d1ac6096ede336" providerId="LiveId" clId="{D6446509-F43E-4D58-B723-6EC83EC1B6F0}" dt="2020-11-23T19:53:41.736" v="540" actId="478"/>
          <ac:picMkLst>
            <pc:docMk/>
            <pc:sldMk cId="0" sldId="268"/>
            <ac:picMk id="5" creationId="{00000000-0000-0000-0000-000000000000}"/>
          </ac:picMkLst>
        </pc:picChg>
        <pc:picChg chg="add del">
          <ac:chgData name="Terri Huffman" userId="e7d1ac6096ede336" providerId="LiveId" clId="{D6446509-F43E-4D58-B723-6EC83EC1B6F0}" dt="2020-11-23T19:54:23.283" v="542"/>
          <ac:picMkLst>
            <pc:docMk/>
            <pc:sldMk cId="0" sldId="268"/>
            <ac:picMk id="2050" creationId="{9BFC679D-CA83-4D32-AE23-FF9DB5ECE19B}"/>
          </ac:picMkLst>
        </pc:picChg>
      </pc:sldChg>
      <pc:sldChg chg="delSp modSp mod">
        <pc:chgData name="Terri Huffman" userId="e7d1ac6096ede336" providerId="LiveId" clId="{D6446509-F43E-4D58-B723-6EC83EC1B6F0}" dt="2020-11-24T01:37:15.678" v="3180" actId="1076"/>
        <pc:sldMkLst>
          <pc:docMk/>
          <pc:sldMk cId="0" sldId="277"/>
        </pc:sldMkLst>
        <pc:spChg chg="mod">
          <ac:chgData name="Terri Huffman" userId="e7d1ac6096ede336" providerId="LiveId" clId="{D6446509-F43E-4D58-B723-6EC83EC1B6F0}" dt="2020-11-24T01:26:15.572" v="2960" actId="6549"/>
          <ac:spMkLst>
            <pc:docMk/>
            <pc:sldMk cId="0" sldId="277"/>
            <ac:spMk id="4" creationId="{00000000-0000-0000-0000-000000000000}"/>
          </ac:spMkLst>
        </pc:spChg>
        <pc:spChg chg="mod">
          <ac:chgData name="Terri Huffman" userId="e7d1ac6096ede336" providerId="LiveId" clId="{D6446509-F43E-4D58-B723-6EC83EC1B6F0}" dt="2020-11-24T01:37:15.678" v="3180" actId="1076"/>
          <ac:spMkLst>
            <pc:docMk/>
            <pc:sldMk cId="0" sldId="277"/>
            <ac:spMk id="5" creationId="{00000000-0000-0000-0000-000000000000}"/>
          </ac:spMkLst>
        </pc:spChg>
        <pc:picChg chg="del">
          <ac:chgData name="Terri Huffman" userId="e7d1ac6096ede336" providerId="LiveId" clId="{D6446509-F43E-4D58-B723-6EC83EC1B6F0}" dt="2020-11-24T01:22:44.201" v="2843" actId="478"/>
          <ac:picMkLst>
            <pc:docMk/>
            <pc:sldMk cId="0" sldId="277"/>
            <ac:picMk id="2" creationId="{00000000-0000-0000-0000-000000000000}"/>
          </ac:picMkLst>
        </pc:picChg>
      </pc:sldChg>
      <pc:sldChg chg="add">
        <pc:chgData name="Terri Huffman" userId="e7d1ac6096ede336" providerId="LiveId" clId="{D6446509-F43E-4D58-B723-6EC83EC1B6F0}" dt="2020-12-07T17:10:49.228" v="3611"/>
        <pc:sldMkLst>
          <pc:docMk/>
          <pc:sldMk cId="293140303" sldId="278"/>
        </pc:sldMkLst>
      </pc:sldChg>
      <pc:sldChg chg="modSp del mod">
        <pc:chgData name="Terri Huffman" userId="e7d1ac6096ede336" providerId="LiveId" clId="{D6446509-F43E-4D58-B723-6EC83EC1B6F0}" dt="2020-11-24T01:38:18.429" v="3184" actId="47"/>
        <pc:sldMkLst>
          <pc:docMk/>
          <pc:sldMk cId="293140303" sldId="278"/>
        </pc:sldMkLst>
        <pc:spChg chg="mod">
          <ac:chgData name="Terri Huffman" userId="e7d1ac6096ede336" providerId="LiveId" clId="{D6446509-F43E-4D58-B723-6EC83EC1B6F0}" dt="2020-11-23T21:08:10.839" v="1140" actId="20577"/>
          <ac:spMkLst>
            <pc:docMk/>
            <pc:sldMk cId="293140303" sldId="278"/>
            <ac:spMk id="2" creationId="{00000000-0000-0000-0000-000000000000}"/>
          </ac:spMkLst>
        </pc:spChg>
        <pc:spChg chg="mod">
          <ac:chgData name="Terri Huffman" userId="e7d1ac6096ede336" providerId="LiveId" clId="{D6446509-F43E-4D58-B723-6EC83EC1B6F0}" dt="2020-11-23T21:07:56.591" v="1114" actId="6549"/>
          <ac:spMkLst>
            <pc:docMk/>
            <pc:sldMk cId="293140303" sldId="278"/>
            <ac:spMk id="3" creationId="{00000000-0000-0000-0000-000000000000}"/>
          </ac:spMkLst>
        </pc:spChg>
      </pc:sldChg>
      <pc:sldChg chg="modSp mod">
        <pc:chgData name="Terri Huffman" userId="e7d1ac6096ede336" providerId="LiveId" clId="{D6446509-F43E-4D58-B723-6EC83EC1B6F0}" dt="2021-01-04T23:30:03.433" v="3626" actId="20577"/>
        <pc:sldMkLst>
          <pc:docMk/>
          <pc:sldMk cId="0" sldId="280"/>
        </pc:sldMkLst>
        <pc:spChg chg="mod">
          <ac:chgData name="Terri Huffman" userId="e7d1ac6096ede336" providerId="LiveId" clId="{D6446509-F43E-4D58-B723-6EC83EC1B6F0}" dt="2020-11-24T01:29:27.931" v="3058" actId="20577"/>
          <ac:spMkLst>
            <pc:docMk/>
            <pc:sldMk cId="0" sldId="280"/>
            <ac:spMk id="2" creationId="{00000000-0000-0000-0000-000000000000}"/>
          </ac:spMkLst>
        </pc:spChg>
        <pc:spChg chg="mod">
          <ac:chgData name="Terri Huffman" userId="e7d1ac6096ede336" providerId="LiveId" clId="{D6446509-F43E-4D58-B723-6EC83EC1B6F0}" dt="2021-01-04T23:30:03.433" v="3626" actId="20577"/>
          <ac:spMkLst>
            <pc:docMk/>
            <pc:sldMk cId="0" sldId="280"/>
            <ac:spMk id="3" creationId="{00000000-0000-0000-0000-000000000000}"/>
          </ac:spMkLst>
        </pc:spChg>
      </pc:sldChg>
      <pc:sldChg chg="modSp mod ord">
        <pc:chgData name="Terri Huffman" userId="e7d1ac6096ede336" providerId="LiveId" clId="{D6446509-F43E-4D58-B723-6EC83EC1B6F0}" dt="2020-11-24T01:38:07.462" v="3183" actId="255"/>
        <pc:sldMkLst>
          <pc:docMk/>
          <pc:sldMk cId="0" sldId="282"/>
        </pc:sldMkLst>
        <pc:spChg chg="mod">
          <ac:chgData name="Terri Huffman" userId="e7d1ac6096ede336" providerId="LiveId" clId="{D6446509-F43E-4D58-B723-6EC83EC1B6F0}" dt="2020-11-24T01:38:07.462" v="3183" actId="255"/>
          <ac:spMkLst>
            <pc:docMk/>
            <pc:sldMk cId="0" sldId="282"/>
            <ac:spMk id="3" creationId="{00000000-0000-0000-0000-000000000000}"/>
          </ac:spMkLst>
        </pc:spChg>
      </pc:sldChg>
      <pc:sldChg chg="modSp add del mod modNotesTx">
        <pc:chgData name="Terri Huffman" userId="e7d1ac6096ede336" providerId="LiveId" clId="{D6446509-F43E-4D58-B723-6EC83EC1B6F0}" dt="2020-11-24T01:39:21.322" v="3229" actId="5793"/>
        <pc:sldMkLst>
          <pc:docMk/>
          <pc:sldMk cId="0" sldId="284"/>
        </pc:sldMkLst>
        <pc:spChg chg="mod">
          <ac:chgData name="Terri Huffman" userId="e7d1ac6096ede336" providerId="LiveId" clId="{D6446509-F43E-4D58-B723-6EC83EC1B6F0}" dt="2020-11-24T01:39:21.322" v="3229" actId="5793"/>
          <ac:spMkLst>
            <pc:docMk/>
            <pc:sldMk cId="0" sldId="284"/>
            <ac:spMk id="3" creationId="{00000000-0000-0000-0000-000000000000}"/>
          </ac:spMkLst>
        </pc:spChg>
      </pc:sldChg>
      <pc:sldChg chg="modSp del mod">
        <pc:chgData name="Terri Huffman" userId="e7d1ac6096ede336" providerId="LiveId" clId="{D6446509-F43E-4D58-B723-6EC83EC1B6F0}" dt="2020-11-23T21:09:43.801" v="1147" actId="47"/>
        <pc:sldMkLst>
          <pc:docMk/>
          <pc:sldMk cId="0" sldId="285"/>
        </pc:sldMkLst>
        <pc:spChg chg="mod">
          <ac:chgData name="Terri Huffman" userId="e7d1ac6096ede336" providerId="LiveId" clId="{D6446509-F43E-4D58-B723-6EC83EC1B6F0}" dt="2020-11-23T19:43:39.400" v="375" actId="2"/>
          <ac:spMkLst>
            <pc:docMk/>
            <pc:sldMk cId="0" sldId="285"/>
            <ac:spMk id="10" creationId="{00000000-0000-0000-0000-000000000000}"/>
          </ac:spMkLst>
        </pc:spChg>
      </pc:sldChg>
      <pc:sldChg chg="modSp mod">
        <pc:chgData name="Terri Huffman" userId="e7d1ac6096ede336" providerId="LiveId" clId="{D6446509-F43E-4D58-B723-6EC83EC1B6F0}" dt="2020-11-24T01:46:45.270" v="3598" actId="20577"/>
        <pc:sldMkLst>
          <pc:docMk/>
          <pc:sldMk cId="0" sldId="286"/>
        </pc:sldMkLst>
        <pc:spChg chg="mod">
          <ac:chgData name="Terri Huffman" userId="e7d1ac6096ede336" providerId="LiveId" clId="{D6446509-F43E-4D58-B723-6EC83EC1B6F0}" dt="2020-11-23T21:10:06.255" v="1165" actId="6549"/>
          <ac:spMkLst>
            <pc:docMk/>
            <pc:sldMk cId="0" sldId="286"/>
            <ac:spMk id="2" creationId="{00000000-0000-0000-0000-000000000000}"/>
          </ac:spMkLst>
        </pc:spChg>
        <pc:spChg chg="mod">
          <ac:chgData name="Terri Huffman" userId="e7d1ac6096ede336" providerId="LiveId" clId="{D6446509-F43E-4D58-B723-6EC83EC1B6F0}" dt="2020-11-24T01:46:45.270" v="3598" actId="20577"/>
          <ac:spMkLst>
            <pc:docMk/>
            <pc:sldMk cId="0" sldId="286"/>
            <ac:spMk id="3" creationId="{00000000-0000-0000-0000-000000000000}"/>
          </ac:spMkLst>
        </pc:spChg>
      </pc:sldChg>
      <pc:sldChg chg="addSp delSp modSp mod">
        <pc:chgData name="Terri Huffman" userId="e7d1ac6096ede336" providerId="LiveId" clId="{D6446509-F43E-4D58-B723-6EC83EC1B6F0}" dt="2020-11-23T19:52:31.970" v="539"/>
        <pc:sldMkLst>
          <pc:docMk/>
          <pc:sldMk cId="0" sldId="287"/>
        </pc:sldMkLst>
        <pc:spChg chg="mod">
          <ac:chgData name="Terri Huffman" userId="e7d1ac6096ede336" providerId="LiveId" clId="{D6446509-F43E-4D58-B723-6EC83EC1B6F0}" dt="2020-11-23T19:51:39.625" v="528" actId="20577"/>
          <ac:spMkLst>
            <pc:docMk/>
            <pc:sldMk cId="0" sldId="287"/>
            <ac:spMk id="4" creationId="{00000000-0000-0000-0000-000000000000}"/>
          </ac:spMkLst>
        </pc:spChg>
        <pc:spChg chg="del mod">
          <ac:chgData name="Terri Huffman" userId="e7d1ac6096ede336" providerId="LiveId" clId="{D6446509-F43E-4D58-B723-6EC83EC1B6F0}" dt="2020-11-23T19:52:10.565" v="532"/>
          <ac:spMkLst>
            <pc:docMk/>
            <pc:sldMk cId="0" sldId="287"/>
            <ac:spMk id="5" creationId="{00000000-0000-0000-0000-000000000000}"/>
          </ac:spMkLst>
        </pc:spChg>
        <pc:spChg chg="del mod">
          <ac:chgData name="Terri Huffman" userId="e7d1ac6096ede336" providerId="LiveId" clId="{D6446509-F43E-4D58-B723-6EC83EC1B6F0}" dt="2020-11-23T19:52:31.970" v="539"/>
          <ac:spMkLst>
            <pc:docMk/>
            <pc:sldMk cId="0" sldId="287"/>
            <ac:spMk id="11" creationId="{00000000-0000-0000-0000-000000000000}"/>
          </ac:spMkLst>
        </pc:spChg>
        <pc:grpChg chg="del">
          <ac:chgData name="Terri Huffman" userId="e7d1ac6096ede336" providerId="LiveId" clId="{D6446509-F43E-4D58-B723-6EC83EC1B6F0}" dt="2020-11-23T19:51:57.636" v="530" actId="478"/>
          <ac:grpSpMkLst>
            <pc:docMk/>
            <pc:sldMk cId="0" sldId="287"/>
            <ac:grpSpMk id="10" creationId="{00000000-0000-0000-0000-000000000000}"/>
          </ac:grpSpMkLst>
        </pc:grpChg>
        <pc:picChg chg="add mod">
          <ac:chgData name="Terri Huffman" userId="e7d1ac6096ede336" providerId="LiveId" clId="{D6446509-F43E-4D58-B723-6EC83EC1B6F0}" dt="2020-11-23T19:52:28.027" v="537" actId="14100"/>
          <ac:picMkLst>
            <pc:docMk/>
            <pc:sldMk cId="0" sldId="287"/>
            <ac:picMk id="1026" creationId="{A9E8E3A6-F6E5-4076-B0B4-EB5939967A47}"/>
          </ac:picMkLst>
        </pc:picChg>
      </pc:sldChg>
      <pc:sldChg chg="modSp add del mod">
        <pc:chgData name="Terri Huffman" userId="e7d1ac6096ede336" providerId="LiveId" clId="{D6446509-F43E-4D58-B723-6EC83EC1B6F0}" dt="2020-11-24T00:51:20.296" v="2108" actId="20577"/>
        <pc:sldMkLst>
          <pc:docMk/>
          <pc:sldMk cId="0" sldId="288"/>
        </pc:sldMkLst>
        <pc:spChg chg="mod">
          <ac:chgData name="Terri Huffman" userId="e7d1ac6096ede336" providerId="LiveId" clId="{D6446509-F43E-4D58-B723-6EC83EC1B6F0}" dt="2020-11-24T00:51:20.296" v="2108" actId="20577"/>
          <ac:spMkLst>
            <pc:docMk/>
            <pc:sldMk cId="0" sldId="288"/>
            <ac:spMk id="3" creationId="{00000000-0000-0000-0000-000000000000}"/>
          </ac:spMkLst>
        </pc:spChg>
      </pc:sldChg>
      <pc:sldChg chg="addSp delSp modSp add del mod ord">
        <pc:chgData name="Terri Huffman" userId="e7d1ac6096ede336" providerId="LiveId" clId="{D6446509-F43E-4D58-B723-6EC83EC1B6F0}" dt="2021-01-04T23:24:03.556" v="3621" actId="47"/>
        <pc:sldMkLst>
          <pc:docMk/>
          <pc:sldMk cId="0" sldId="289"/>
        </pc:sldMkLst>
        <pc:spChg chg="mod">
          <ac:chgData name="Terri Huffman" userId="e7d1ac6096ede336" providerId="LiveId" clId="{D6446509-F43E-4D58-B723-6EC83EC1B6F0}" dt="2020-11-24T01:03:02.406" v="2317" actId="20577"/>
          <ac:spMkLst>
            <pc:docMk/>
            <pc:sldMk cId="0" sldId="289"/>
            <ac:spMk id="2" creationId="{00000000-0000-0000-0000-000000000000}"/>
          </ac:spMkLst>
        </pc:spChg>
        <pc:spChg chg="mod">
          <ac:chgData name="Terri Huffman" userId="e7d1ac6096ede336" providerId="LiveId" clId="{D6446509-F43E-4D58-B723-6EC83EC1B6F0}" dt="2020-11-24T01:03:35.813" v="2332" actId="20577"/>
          <ac:spMkLst>
            <pc:docMk/>
            <pc:sldMk cId="0" sldId="289"/>
            <ac:spMk id="3" creationId="{00000000-0000-0000-0000-000000000000}"/>
          </ac:spMkLst>
        </pc:spChg>
        <pc:spChg chg="add del mod">
          <ac:chgData name="Terri Huffman" userId="e7d1ac6096ede336" providerId="LiveId" clId="{D6446509-F43E-4D58-B723-6EC83EC1B6F0}" dt="2020-11-24T01:02:40.864" v="2270" actId="478"/>
          <ac:spMkLst>
            <pc:docMk/>
            <pc:sldMk cId="0" sldId="289"/>
            <ac:spMk id="5" creationId="{F44ED430-54A0-4011-A253-86622ED5BDF6}"/>
          </ac:spMkLst>
        </pc:spChg>
        <pc:picChg chg="del">
          <ac:chgData name="Terri Huffman" userId="e7d1ac6096ede336" providerId="LiveId" clId="{D6446509-F43E-4D58-B723-6EC83EC1B6F0}" dt="2020-11-23T21:07:03.413" v="1103" actId="478"/>
          <ac:picMkLst>
            <pc:docMk/>
            <pc:sldMk cId="0" sldId="289"/>
            <ac:picMk id="4" creationId="{00000000-0000-0000-0000-000000000000}"/>
          </ac:picMkLst>
        </pc:picChg>
        <pc:picChg chg="del">
          <ac:chgData name="Terri Huffman" userId="e7d1ac6096ede336" providerId="LiveId" clId="{D6446509-F43E-4D58-B723-6EC83EC1B6F0}" dt="2020-11-23T21:06:59.399" v="1102" actId="478"/>
          <ac:picMkLst>
            <pc:docMk/>
            <pc:sldMk cId="0" sldId="289"/>
            <ac:picMk id="5" creationId="{00000000-0000-0000-0000-000000000000}"/>
          </ac:picMkLst>
        </pc:picChg>
      </pc:sldChg>
      <pc:sldChg chg="delSp modSp add del mod ord">
        <pc:chgData name="Terri Huffman" userId="e7d1ac6096ede336" providerId="LiveId" clId="{D6446509-F43E-4D58-B723-6EC83EC1B6F0}" dt="2021-01-04T23:21:37.890" v="3620" actId="6549"/>
        <pc:sldMkLst>
          <pc:docMk/>
          <pc:sldMk cId="3043026874" sldId="293"/>
        </pc:sldMkLst>
        <pc:spChg chg="mod">
          <ac:chgData name="Terri Huffman" userId="e7d1ac6096ede336" providerId="LiveId" clId="{D6446509-F43E-4D58-B723-6EC83EC1B6F0}" dt="2020-11-24T00:50:48.361" v="2106" actId="20577"/>
          <ac:spMkLst>
            <pc:docMk/>
            <pc:sldMk cId="3043026874" sldId="293"/>
            <ac:spMk id="2" creationId="{00000000-0000-0000-0000-000000000000}"/>
          </ac:spMkLst>
        </pc:spChg>
        <pc:spChg chg="mod">
          <ac:chgData name="Terri Huffman" userId="e7d1ac6096ede336" providerId="LiveId" clId="{D6446509-F43E-4D58-B723-6EC83EC1B6F0}" dt="2021-01-04T23:21:37.890" v="3620" actId="6549"/>
          <ac:spMkLst>
            <pc:docMk/>
            <pc:sldMk cId="3043026874" sldId="293"/>
            <ac:spMk id="3" creationId="{00000000-0000-0000-0000-000000000000}"/>
          </ac:spMkLst>
        </pc:spChg>
        <pc:spChg chg="mod">
          <ac:chgData name="Terri Huffman" userId="e7d1ac6096ede336" providerId="LiveId" clId="{D6446509-F43E-4D58-B723-6EC83EC1B6F0}" dt="2020-11-23T20:57:19.628" v="967" actId="6549"/>
          <ac:spMkLst>
            <pc:docMk/>
            <pc:sldMk cId="3043026874" sldId="293"/>
            <ac:spMk id="5" creationId="{00000000-0000-0000-0000-000000000000}"/>
          </ac:spMkLst>
        </pc:spChg>
        <pc:spChg chg="del mod">
          <ac:chgData name="Terri Huffman" userId="e7d1ac6096ede336" providerId="LiveId" clId="{D6446509-F43E-4D58-B723-6EC83EC1B6F0}" dt="2020-11-23T20:57:10.269" v="965"/>
          <ac:spMkLst>
            <pc:docMk/>
            <pc:sldMk cId="3043026874" sldId="293"/>
            <ac:spMk id="6" creationId="{00000000-0000-0000-0000-000000000000}"/>
          </ac:spMkLst>
        </pc:spChg>
        <pc:graphicFrameChg chg="del modGraphic">
          <ac:chgData name="Terri Huffman" userId="e7d1ac6096ede336" providerId="LiveId" clId="{D6446509-F43E-4D58-B723-6EC83EC1B6F0}" dt="2020-11-23T20:56:50.620" v="869" actId="478"/>
          <ac:graphicFrameMkLst>
            <pc:docMk/>
            <pc:sldMk cId="3043026874" sldId="293"/>
            <ac:graphicFrameMk id="12" creationId="{00000000-0000-0000-0000-000000000000}"/>
          </ac:graphicFrameMkLst>
        </pc:graphicFrameChg>
        <pc:picChg chg="del mod">
          <ac:chgData name="Terri Huffman" userId="e7d1ac6096ede336" providerId="LiveId" clId="{D6446509-F43E-4D58-B723-6EC83EC1B6F0}" dt="2020-11-23T20:57:10.269" v="963" actId="478"/>
          <ac:picMkLst>
            <pc:docMk/>
            <pc:sldMk cId="3043026874" sldId="293"/>
            <ac:picMk id="8" creationId="{00000000-0000-0000-0000-000000000000}"/>
          </ac:picMkLst>
        </pc:picChg>
        <pc:cxnChg chg="del">
          <ac:chgData name="Terri Huffman" userId="e7d1ac6096ede336" providerId="LiveId" clId="{D6446509-F43E-4D58-B723-6EC83EC1B6F0}" dt="2020-11-23T20:57:14.385" v="966" actId="478"/>
          <ac:cxnSpMkLst>
            <pc:docMk/>
            <pc:sldMk cId="3043026874" sldId="293"/>
            <ac:cxnSpMk id="9" creationId="{00000000-0000-0000-0000-000000000000}"/>
          </ac:cxnSpMkLst>
        </pc:cxnChg>
      </pc:sldChg>
      <pc:sldChg chg="del">
        <pc:chgData name="Terri Huffman" userId="e7d1ac6096ede336" providerId="LiveId" clId="{D6446509-F43E-4D58-B723-6EC83EC1B6F0}" dt="2020-11-23T21:11:20.841" v="1222" actId="47"/>
        <pc:sldMkLst>
          <pc:docMk/>
          <pc:sldMk cId="3074310203" sldId="300"/>
        </pc:sldMkLst>
      </pc:sldChg>
      <pc:sldChg chg="del">
        <pc:chgData name="Terri Huffman" userId="e7d1ac6096ede336" providerId="LiveId" clId="{D6446509-F43E-4D58-B723-6EC83EC1B6F0}" dt="2020-11-23T21:11:13.078" v="1219" actId="47"/>
        <pc:sldMkLst>
          <pc:docMk/>
          <pc:sldMk cId="2988398394" sldId="305"/>
        </pc:sldMkLst>
      </pc:sldChg>
      <pc:sldChg chg="del">
        <pc:chgData name="Terri Huffman" userId="e7d1ac6096ede336" providerId="LiveId" clId="{D6446509-F43E-4D58-B723-6EC83EC1B6F0}" dt="2020-11-23T21:11:14.578" v="1220" actId="47"/>
        <pc:sldMkLst>
          <pc:docMk/>
          <pc:sldMk cId="374639417" sldId="306"/>
        </pc:sldMkLst>
      </pc:sldChg>
      <pc:sldChg chg="del">
        <pc:chgData name="Terri Huffman" userId="e7d1ac6096ede336" providerId="LiveId" clId="{D6446509-F43E-4D58-B723-6EC83EC1B6F0}" dt="2020-11-23T21:11:18.108" v="1221" actId="47"/>
        <pc:sldMkLst>
          <pc:docMk/>
          <pc:sldMk cId="1901636275" sldId="307"/>
        </pc:sldMkLst>
      </pc:sldChg>
      <pc:sldChg chg="del">
        <pc:chgData name="Terri Huffman" userId="e7d1ac6096ede336" providerId="LiveId" clId="{D6446509-F43E-4D58-B723-6EC83EC1B6F0}" dt="2020-11-23T21:11:26.652" v="1223" actId="47"/>
        <pc:sldMkLst>
          <pc:docMk/>
          <pc:sldMk cId="3045787724" sldId="308"/>
        </pc:sldMkLst>
      </pc:sldChg>
      <pc:sldChg chg="addSp delSp modSp mod">
        <pc:chgData name="Terri Huffman" userId="e7d1ac6096ede336" providerId="LiveId" clId="{D6446509-F43E-4D58-B723-6EC83EC1B6F0}" dt="2020-11-24T00:38:52.944" v="1906" actId="6549"/>
        <pc:sldMkLst>
          <pc:docMk/>
          <pc:sldMk cId="3402345914" sldId="311"/>
        </pc:sldMkLst>
        <pc:spChg chg="mod">
          <ac:chgData name="Terri Huffman" userId="e7d1ac6096ede336" providerId="LiveId" clId="{D6446509-F43E-4D58-B723-6EC83EC1B6F0}" dt="2020-11-23T20:54:37.034" v="846" actId="20577"/>
          <ac:spMkLst>
            <pc:docMk/>
            <pc:sldMk cId="3402345914" sldId="311"/>
            <ac:spMk id="2" creationId="{00000000-0000-0000-0000-000000000000}"/>
          </ac:spMkLst>
        </pc:spChg>
        <pc:spChg chg="del">
          <ac:chgData name="Terri Huffman" userId="e7d1ac6096ede336" providerId="LiveId" clId="{D6446509-F43E-4D58-B723-6EC83EC1B6F0}" dt="2020-11-23T20:12:43.499" v="824" actId="478"/>
          <ac:spMkLst>
            <pc:docMk/>
            <pc:sldMk cId="3402345914" sldId="311"/>
            <ac:spMk id="5" creationId="{00000000-0000-0000-0000-000000000000}"/>
          </ac:spMkLst>
        </pc:spChg>
        <pc:spChg chg="del mod">
          <ac:chgData name="Terri Huffman" userId="e7d1ac6096ede336" providerId="LiveId" clId="{D6446509-F43E-4D58-B723-6EC83EC1B6F0}" dt="2020-11-23T20:12:25.471" v="821"/>
          <ac:spMkLst>
            <pc:docMk/>
            <pc:sldMk cId="3402345914" sldId="311"/>
            <ac:spMk id="9" creationId="{00000000-0000-0000-0000-000000000000}"/>
          </ac:spMkLst>
        </pc:spChg>
        <pc:spChg chg="add mod">
          <ac:chgData name="Terri Huffman" userId="e7d1ac6096ede336" providerId="LiveId" clId="{D6446509-F43E-4D58-B723-6EC83EC1B6F0}" dt="2020-11-24T00:38:52.944" v="1906" actId="6549"/>
          <ac:spMkLst>
            <pc:docMk/>
            <pc:sldMk cId="3402345914" sldId="311"/>
            <ac:spMk id="10" creationId="{7FCFE470-C36C-4413-9D43-BFD16C9F3201}"/>
          </ac:spMkLst>
        </pc:spChg>
        <pc:grpChg chg="del">
          <ac:chgData name="Terri Huffman" userId="e7d1ac6096ede336" providerId="LiveId" clId="{D6446509-F43E-4D58-B723-6EC83EC1B6F0}" dt="2020-11-23T20:12:03.316" v="817" actId="478"/>
          <ac:grpSpMkLst>
            <pc:docMk/>
            <pc:sldMk cId="3402345914" sldId="311"/>
            <ac:grpSpMk id="4" creationId="{00000000-0000-0000-0000-000000000000}"/>
          </ac:grpSpMkLst>
        </pc:grpChg>
        <pc:picChg chg="del mod">
          <ac:chgData name="Terri Huffman" userId="e7d1ac6096ede336" providerId="LiveId" clId="{D6446509-F43E-4D58-B723-6EC83EC1B6F0}" dt="2020-11-23T20:12:33.591" v="823" actId="478"/>
          <ac:picMkLst>
            <pc:docMk/>
            <pc:sldMk cId="3402345914" sldId="311"/>
            <ac:picMk id="3" creationId="{00000000-0000-0000-0000-000000000000}"/>
          </ac:picMkLst>
        </pc:picChg>
      </pc:sldChg>
      <pc:sldChg chg="delSp modSp mod">
        <pc:chgData name="Terri Huffman" userId="e7d1ac6096ede336" providerId="LiveId" clId="{D6446509-F43E-4D58-B723-6EC83EC1B6F0}" dt="2020-11-23T21:11:02.515" v="1218"/>
        <pc:sldMkLst>
          <pc:docMk/>
          <pc:sldMk cId="3368041635" sldId="318"/>
        </pc:sldMkLst>
        <pc:spChg chg="del mod">
          <ac:chgData name="Terri Huffman" userId="e7d1ac6096ede336" providerId="LiveId" clId="{D6446509-F43E-4D58-B723-6EC83EC1B6F0}" dt="2020-11-23T21:11:02.515" v="1218"/>
          <ac:spMkLst>
            <pc:docMk/>
            <pc:sldMk cId="3368041635" sldId="318"/>
            <ac:spMk id="4" creationId="{00000000-0000-0000-0000-000000000000}"/>
          </ac:spMkLst>
        </pc:spChg>
      </pc:sldChg>
      <pc:sldChg chg="addSp delSp modSp mod">
        <pc:chgData name="Terri Huffman" userId="e7d1ac6096ede336" providerId="LiveId" clId="{D6446509-F43E-4D58-B723-6EC83EC1B6F0}" dt="2020-11-24T00:28:35.336" v="1832" actId="20577"/>
        <pc:sldMkLst>
          <pc:docMk/>
          <pc:sldMk cId="3911678970" sldId="324"/>
        </pc:sldMkLst>
        <pc:spChg chg="del mod">
          <ac:chgData name="Terri Huffman" userId="e7d1ac6096ede336" providerId="LiveId" clId="{D6446509-F43E-4D58-B723-6EC83EC1B6F0}" dt="2020-11-23T19:44:30.270" v="377" actId="478"/>
          <ac:spMkLst>
            <pc:docMk/>
            <pc:sldMk cId="3911678970" sldId="324"/>
            <ac:spMk id="2" creationId="{00000000-0000-0000-0000-000000000000}"/>
          </ac:spMkLst>
        </pc:spChg>
        <pc:spChg chg="mod">
          <ac:chgData name="Terri Huffman" userId="e7d1ac6096ede336" providerId="LiveId" clId="{D6446509-F43E-4D58-B723-6EC83EC1B6F0}" dt="2020-11-24T00:28:35.336" v="1832" actId="20577"/>
          <ac:spMkLst>
            <pc:docMk/>
            <pc:sldMk cId="3911678970" sldId="324"/>
            <ac:spMk id="3" creationId="{00000000-0000-0000-0000-000000000000}"/>
          </ac:spMkLst>
        </pc:spChg>
        <pc:spChg chg="add mod">
          <ac:chgData name="Terri Huffman" userId="e7d1ac6096ede336" providerId="LiveId" clId="{D6446509-F43E-4D58-B723-6EC83EC1B6F0}" dt="2020-11-24T00:23:53.165" v="1721" actId="20577"/>
          <ac:spMkLst>
            <pc:docMk/>
            <pc:sldMk cId="3911678970" sldId="324"/>
            <ac:spMk id="5" creationId="{3CB46DDF-48DD-4EE1-8806-395F531AD044}"/>
          </ac:spMkLst>
        </pc:spChg>
      </pc:sldChg>
      <pc:sldChg chg="delSp modSp del mod">
        <pc:chgData name="Terri Huffman" userId="e7d1ac6096ede336" providerId="LiveId" clId="{D6446509-F43E-4D58-B723-6EC83EC1B6F0}" dt="2020-11-23T21:12:05.379" v="1224" actId="47"/>
        <pc:sldMkLst>
          <pc:docMk/>
          <pc:sldMk cId="2298864906" sldId="326"/>
        </pc:sldMkLst>
        <pc:spChg chg="mod">
          <ac:chgData name="Terri Huffman" userId="e7d1ac6096ede336" providerId="LiveId" clId="{D6446509-F43E-4D58-B723-6EC83EC1B6F0}" dt="2020-11-23T19:45:38.143" v="378" actId="6549"/>
          <ac:spMkLst>
            <pc:docMk/>
            <pc:sldMk cId="2298864906" sldId="326"/>
            <ac:spMk id="2" creationId="{00000000-0000-0000-0000-000000000000}"/>
          </ac:spMkLst>
        </pc:spChg>
        <pc:spChg chg="mod">
          <ac:chgData name="Terri Huffman" userId="e7d1ac6096ede336" providerId="LiveId" clId="{D6446509-F43E-4D58-B723-6EC83EC1B6F0}" dt="2020-11-23T19:45:46.826" v="436" actId="20577"/>
          <ac:spMkLst>
            <pc:docMk/>
            <pc:sldMk cId="2298864906" sldId="326"/>
            <ac:spMk id="3" creationId="{00000000-0000-0000-0000-000000000000}"/>
          </ac:spMkLst>
        </pc:spChg>
        <pc:picChg chg="del mod">
          <ac:chgData name="Terri Huffman" userId="e7d1ac6096ede336" providerId="LiveId" clId="{D6446509-F43E-4D58-B723-6EC83EC1B6F0}" dt="2020-11-23T19:45:57.384" v="437" actId="478"/>
          <ac:picMkLst>
            <pc:docMk/>
            <pc:sldMk cId="2298864906" sldId="326"/>
            <ac:picMk id="4" creationId="{00000000-0000-0000-0000-000000000000}"/>
          </ac:picMkLst>
        </pc:picChg>
      </pc:sldChg>
      <pc:sldChg chg="modSp mod">
        <pc:chgData name="Terri Huffman" userId="e7d1ac6096ede336" providerId="LiveId" clId="{D6446509-F43E-4D58-B723-6EC83EC1B6F0}" dt="2020-11-23T19:43:31.875" v="371" actId="313"/>
        <pc:sldMkLst>
          <pc:docMk/>
          <pc:sldMk cId="1999686426" sldId="329"/>
        </pc:sldMkLst>
        <pc:spChg chg="mod">
          <ac:chgData name="Terri Huffman" userId="e7d1ac6096ede336" providerId="LiveId" clId="{D6446509-F43E-4D58-B723-6EC83EC1B6F0}" dt="2020-11-23T19:43:31.875" v="371" actId="313"/>
          <ac:spMkLst>
            <pc:docMk/>
            <pc:sldMk cId="1999686426" sldId="329"/>
            <ac:spMk id="4" creationId="{00000000-0000-0000-0000-000000000000}"/>
          </ac:spMkLst>
        </pc:spChg>
      </pc:sldChg>
      <pc:sldChg chg="addSp delSp modSp mod modClrScheme chgLayout">
        <pc:chgData name="Terri Huffman" userId="e7d1ac6096ede336" providerId="LiveId" clId="{D6446509-F43E-4D58-B723-6EC83EC1B6F0}" dt="2021-01-04T23:13:58.552" v="3614" actId="1076"/>
        <pc:sldMkLst>
          <pc:docMk/>
          <pc:sldMk cId="972453281" sldId="330"/>
        </pc:sldMkLst>
        <pc:spChg chg="add del mod ord">
          <ac:chgData name="Terri Huffman" userId="e7d1ac6096ede336" providerId="LiveId" clId="{D6446509-F43E-4D58-B723-6EC83EC1B6F0}" dt="2020-11-23T20:02:02.186" v="575"/>
          <ac:spMkLst>
            <pc:docMk/>
            <pc:sldMk cId="972453281" sldId="330"/>
            <ac:spMk id="2" creationId="{6448014B-580D-4B02-91C6-60157E157D72}"/>
          </ac:spMkLst>
        </pc:spChg>
        <pc:spChg chg="add mod ord">
          <ac:chgData name="Terri Huffman" userId="e7d1ac6096ede336" providerId="LiveId" clId="{D6446509-F43E-4D58-B723-6EC83EC1B6F0}" dt="2020-11-23T20:10:10.029" v="753" actId="1076"/>
          <ac:spMkLst>
            <pc:docMk/>
            <pc:sldMk cId="972453281" sldId="330"/>
            <ac:spMk id="3" creationId="{AB6F3058-6B23-4B4D-917D-E167C1C1AA18}"/>
          </ac:spMkLst>
        </pc:spChg>
        <pc:spChg chg="mod ord">
          <ac:chgData name="Terri Huffman" userId="e7d1ac6096ede336" providerId="LiveId" clId="{D6446509-F43E-4D58-B723-6EC83EC1B6F0}" dt="2020-11-23T20:11:35.420" v="816" actId="20577"/>
          <ac:spMkLst>
            <pc:docMk/>
            <pc:sldMk cId="972453281" sldId="330"/>
            <ac:spMk id="4" creationId="{00000000-0000-0000-0000-000000000000}"/>
          </ac:spMkLst>
        </pc:spChg>
        <pc:spChg chg="add mod">
          <ac:chgData name="Terri Huffman" userId="e7d1ac6096ede336" providerId="LiveId" clId="{D6446509-F43E-4D58-B723-6EC83EC1B6F0}" dt="2020-11-23T20:07:44.766" v="740" actId="1076"/>
          <ac:spMkLst>
            <pc:docMk/>
            <pc:sldMk cId="972453281" sldId="330"/>
            <ac:spMk id="5" creationId="{71838D22-11FC-488A-9A55-B965680ED7FA}"/>
          </ac:spMkLst>
        </pc:spChg>
        <pc:spChg chg="mod">
          <ac:chgData name="Terri Huffman" userId="e7d1ac6096ede336" providerId="LiveId" clId="{D6446509-F43E-4D58-B723-6EC83EC1B6F0}" dt="2020-11-23T20:05:40.641" v="690" actId="1076"/>
          <ac:spMkLst>
            <pc:docMk/>
            <pc:sldMk cId="972453281" sldId="330"/>
            <ac:spMk id="6" creationId="{00000000-0000-0000-0000-000000000000}"/>
          </ac:spMkLst>
        </pc:spChg>
        <pc:spChg chg="del mod">
          <ac:chgData name="Terri Huffman" userId="e7d1ac6096ede336" providerId="LiveId" clId="{D6446509-F43E-4D58-B723-6EC83EC1B6F0}" dt="2020-11-23T19:58:04.706" v="558" actId="478"/>
          <ac:spMkLst>
            <pc:docMk/>
            <pc:sldMk cId="972453281" sldId="330"/>
            <ac:spMk id="11" creationId="{00000000-0000-0000-0000-000000000000}"/>
          </ac:spMkLst>
        </pc:spChg>
        <pc:spChg chg="del mod">
          <ac:chgData name="Terri Huffman" userId="e7d1ac6096ede336" providerId="LiveId" clId="{D6446509-F43E-4D58-B723-6EC83EC1B6F0}" dt="2020-11-23T20:01:06.667" v="574" actId="478"/>
          <ac:spMkLst>
            <pc:docMk/>
            <pc:sldMk cId="972453281" sldId="330"/>
            <ac:spMk id="12" creationId="{00000000-0000-0000-0000-000000000000}"/>
          </ac:spMkLst>
        </pc:spChg>
        <pc:spChg chg="del mod">
          <ac:chgData name="Terri Huffman" userId="e7d1ac6096ede336" providerId="LiveId" clId="{D6446509-F43E-4D58-B723-6EC83EC1B6F0}" dt="2020-11-23T20:01:03.417" v="573" actId="478"/>
          <ac:spMkLst>
            <pc:docMk/>
            <pc:sldMk cId="972453281" sldId="330"/>
            <ac:spMk id="15" creationId="{00000000-0000-0000-0000-000000000000}"/>
          </ac:spMkLst>
        </pc:spChg>
        <pc:spChg chg="del mod">
          <ac:chgData name="Terri Huffman" userId="e7d1ac6096ede336" providerId="LiveId" clId="{D6446509-F43E-4D58-B723-6EC83EC1B6F0}" dt="2020-11-23T19:58:54.066" v="569"/>
          <ac:spMkLst>
            <pc:docMk/>
            <pc:sldMk cId="972453281" sldId="330"/>
            <ac:spMk id="17" creationId="{00000000-0000-0000-0000-000000000000}"/>
          </ac:spMkLst>
        </pc:spChg>
        <pc:spChg chg="add del mod">
          <ac:chgData name="Terri Huffman" userId="e7d1ac6096ede336" providerId="LiveId" clId="{D6446509-F43E-4D58-B723-6EC83EC1B6F0}" dt="2020-11-23T20:00:36.363" v="571" actId="478"/>
          <ac:spMkLst>
            <pc:docMk/>
            <pc:sldMk cId="972453281" sldId="330"/>
            <ac:spMk id="19" creationId="{7938AC66-8B13-46E2-BD88-A454BF26C365}"/>
          </ac:spMkLst>
        </pc:spChg>
        <pc:picChg chg="del">
          <ac:chgData name="Terri Huffman" userId="e7d1ac6096ede336" providerId="LiveId" clId="{D6446509-F43E-4D58-B723-6EC83EC1B6F0}" dt="2020-11-23T19:56:27.943" v="552" actId="478"/>
          <ac:picMkLst>
            <pc:docMk/>
            <pc:sldMk cId="972453281" sldId="330"/>
            <ac:picMk id="13" creationId="{00000000-0000-0000-0000-000000000000}"/>
          </ac:picMkLst>
        </pc:picChg>
        <pc:picChg chg="del">
          <ac:chgData name="Terri Huffman" userId="e7d1ac6096ede336" providerId="LiveId" clId="{D6446509-F43E-4D58-B723-6EC83EC1B6F0}" dt="2020-11-23T19:58:54.061" v="567" actId="478"/>
          <ac:picMkLst>
            <pc:docMk/>
            <pc:sldMk cId="972453281" sldId="330"/>
            <ac:picMk id="14" creationId="{00000000-0000-0000-0000-000000000000}"/>
          </ac:picMkLst>
        </pc:picChg>
        <pc:picChg chg="del">
          <ac:chgData name="Terri Huffman" userId="e7d1ac6096ede336" providerId="LiveId" clId="{D6446509-F43E-4D58-B723-6EC83EC1B6F0}" dt="2020-11-23T19:58:43.779" v="565" actId="478"/>
          <ac:picMkLst>
            <pc:docMk/>
            <pc:sldMk cId="972453281" sldId="330"/>
            <ac:picMk id="16" creationId="{00000000-0000-0000-0000-000000000000}"/>
          </ac:picMkLst>
        </pc:picChg>
        <pc:picChg chg="del mod">
          <ac:chgData name="Terri Huffman" userId="e7d1ac6096ede336" providerId="LiveId" clId="{D6446509-F43E-4D58-B723-6EC83EC1B6F0}" dt="2020-11-23T20:10:16.278" v="756" actId="478"/>
          <ac:picMkLst>
            <pc:docMk/>
            <pc:sldMk cId="972453281" sldId="330"/>
            <ac:picMk id="18" creationId="{00000000-0000-0000-0000-000000000000}"/>
          </ac:picMkLst>
        </pc:picChg>
        <pc:picChg chg="add del mod">
          <ac:chgData name="Terri Huffman" userId="e7d1ac6096ede336" providerId="LiveId" clId="{D6446509-F43E-4D58-B723-6EC83EC1B6F0}" dt="2020-11-23T20:02:13.808" v="578" actId="478"/>
          <ac:picMkLst>
            <pc:docMk/>
            <pc:sldMk cId="972453281" sldId="330"/>
            <ac:picMk id="3074" creationId="{BD74925A-1954-4816-8172-AE6817B9FF10}"/>
          </ac:picMkLst>
        </pc:picChg>
        <pc:picChg chg="add mod">
          <ac:chgData name="Terri Huffman" userId="e7d1ac6096ede336" providerId="LiveId" clId="{D6446509-F43E-4D58-B723-6EC83EC1B6F0}" dt="2020-11-24T00:33:54.507" v="1881" actId="1076"/>
          <ac:picMkLst>
            <pc:docMk/>
            <pc:sldMk cId="972453281" sldId="330"/>
            <ac:picMk id="3076" creationId="{B6EE4927-5251-4D42-8993-C1DA8BF56F65}"/>
          </ac:picMkLst>
        </pc:picChg>
        <pc:picChg chg="add mod">
          <ac:chgData name="Terri Huffman" userId="e7d1ac6096ede336" providerId="LiveId" clId="{D6446509-F43E-4D58-B723-6EC83EC1B6F0}" dt="2020-11-24T00:34:53.541" v="1887" actId="1076"/>
          <ac:picMkLst>
            <pc:docMk/>
            <pc:sldMk cId="972453281" sldId="330"/>
            <ac:picMk id="3078" creationId="{5372B5E4-DD89-41DD-8345-AACCDD180797}"/>
          </ac:picMkLst>
        </pc:picChg>
        <pc:picChg chg="add mod">
          <ac:chgData name="Terri Huffman" userId="e7d1ac6096ede336" providerId="LiveId" clId="{D6446509-F43E-4D58-B723-6EC83EC1B6F0}" dt="2020-11-24T00:37:43.486" v="1900" actId="1076"/>
          <ac:picMkLst>
            <pc:docMk/>
            <pc:sldMk cId="972453281" sldId="330"/>
            <ac:picMk id="3080" creationId="{99A1EE1A-D960-44CD-B50B-6FEC82810DB4}"/>
          </ac:picMkLst>
        </pc:picChg>
        <pc:picChg chg="add mod">
          <ac:chgData name="Terri Huffman" userId="e7d1ac6096ede336" providerId="LiveId" clId="{D6446509-F43E-4D58-B723-6EC83EC1B6F0}" dt="2021-01-04T23:13:58.552" v="3614" actId="1076"/>
          <ac:picMkLst>
            <pc:docMk/>
            <pc:sldMk cId="972453281" sldId="330"/>
            <ac:picMk id="3082" creationId="{BCE9A4CC-D120-4CD5-BDCD-92772B074DAD}"/>
          </ac:picMkLst>
        </pc:picChg>
        <pc:picChg chg="add mod">
          <ac:chgData name="Terri Huffman" userId="e7d1ac6096ede336" providerId="LiveId" clId="{D6446509-F43E-4D58-B723-6EC83EC1B6F0}" dt="2020-11-24T00:34:30.956" v="1886" actId="1076"/>
          <ac:picMkLst>
            <pc:docMk/>
            <pc:sldMk cId="972453281" sldId="330"/>
            <ac:picMk id="3084" creationId="{A690EA6A-741B-49ED-8E37-8DBC6B2E9E3E}"/>
          </ac:picMkLst>
        </pc:picChg>
      </pc:sldChg>
      <pc:sldChg chg="modSp mod">
        <pc:chgData name="Terri Huffman" userId="e7d1ac6096ede336" providerId="LiveId" clId="{D6446509-F43E-4D58-B723-6EC83EC1B6F0}" dt="2020-11-24T00:29:39.506" v="1838" actId="20577"/>
        <pc:sldMkLst>
          <pc:docMk/>
          <pc:sldMk cId="710020624" sldId="331"/>
        </pc:sldMkLst>
        <pc:spChg chg="mod">
          <ac:chgData name="Terri Huffman" userId="e7d1ac6096ede336" providerId="LiveId" clId="{D6446509-F43E-4D58-B723-6EC83EC1B6F0}" dt="2020-11-24T00:29:39.506" v="1838" actId="20577"/>
          <ac:spMkLst>
            <pc:docMk/>
            <pc:sldMk cId="710020624" sldId="331"/>
            <ac:spMk id="2" creationId="{00000000-0000-0000-0000-000000000000}"/>
          </ac:spMkLst>
        </pc:spChg>
      </pc:sldChg>
      <pc:sldChg chg="delSp modSp mod">
        <pc:chgData name="Terri Huffman" userId="e7d1ac6096ede336" providerId="LiveId" clId="{D6446509-F43E-4D58-B723-6EC83EC1B6F0}" dt="2020-11-24T01:49:07.923" v="3609" actId="1076"/>
        <pc:sldMkLst>
          <pc:docMk/>
          <pc:sldMk cId="904496938" sldId="333"/>
        </pc:sldMkLst>
        <pc:spChg chg="mod">
          <ac:chgData name="Terri Huffman" userId="e7d1ac6096ede336" providerId="LiveId" clId="{D6446509-F43E-4D58-B723-6EC83EC1B6F0}" dt="2020-11-24T01:48:45.285" v="3607" actId="1076"/>
          <ac:spMkLst>
            <pc:docMk/>
            <pc:sldMk cId="904496938" sldId="333"/>
            <ac:spMk id="6" creationId="{00000000-0000-0000-0000-000000000000}"/>
          </ac:spMkLst>
        </pc:spChg>
        <pc:grpChg chg="del">
          <ac:chgData name="Terri Huffman" userId="e7d1ac6096ede336" providerId="LiveId" clId="{D6446509-F43E-4D58-B723-6EC83EC1B6F0}" dt="2020-11-23T21:10:35.094" v="1166" actId="478"/>
          <ac:grpSpMkLst>
            <pc:docMk/>
            <pc:sldMk cId="904496938" sldId="333"/>
            <ac:grpSpMk id="4" creationId="{00000000-0000-0000-0000-000000000000}"/>
          </ac:grpSpMkLst>
        </pc:grpChg>
        <pc:picChg chg="del">
          <ac:chgData name="Terri Huffman" userId="e7d1ac6096ede336" providerId="LiveId" clId="{D6446509-F43E-4D58-B723-6EC83EC1B6F0}" dt="2020-11-23T21:10:43.445" v="1168" actId="478"/>
          <ac:picMkLst>
            <pc:docMk/>
            <pc:sldMk cId="904496938" sldId="333"/>
            <ac:picMk id="2" creationId="{00000000-0000-0000-0000-000000000000}"/>
          </ac:picMkLst>
        </pc:picChg>
        <pc:picChg chg="del">
          <ac:chgData name="Terri Huffman" userId="e7d1ac6096ede336" providerId="LiveId" clId="{D6446509-F43E-4D58-B723-6EC83EC1B6F0}" dt="2020-11-23T21:10:39.824" v="1167" actId="478"/>
          <ac:picMkLst>
            <pc:docMk/>
            <pc:sldMk cId="904496938" sldId="333"/>
            <ac:picMk id="3" creationId="{00000000-0000-0000-0000-000000000000}"/>
          </ac:picMkLst>
        </pc:picChg>
        <pc:picChg chg="mod">
          <ac:chgData name="Terri Huffman" userId="e7d1ac6096ede336" providerId="LiveId" clId="{D6446509-F43E-4D58-B723-6EC83EC1B6F0}" dt="2020-11-24T01:49:07.923" v="3609" actId="1076"/>
          <ac:picMkLst>
            <pc:docMk/>
            <pc:sldMk cId="904496938" sldId="333"/>
            <ac:picMk id="5" creationId="{00000000-0000-0000-0000-000000000000}"/>
          </ac:picMkLst>
        </pc:picChg>
      </pc:sldChg>
      <pc:sldChg chg="modSp new mod">
        <pc:chgData name="Terri Huffman" userId="e7d1ac6096ede336" providerId="LiveId" clId="{D6446509-F43E-4D58-B723-6EC83EC1B6F0}" dt="2020-11-23T19:32:15.841" v="36" actId="20577"/>
        <pc:sldMkLst>
          <pc:docMk/>
          <pc:sldMk cId="22494412" sldId="334"/>
        </pc:sldMkLst>
        <pc:spChg chg="mod">
          <ac:chgData name="Terri Huffman" userId="e7d1ac6096ede336" providerId="LiveId" clId="{D6446509-F43E-4D58-B723-6EC83EC1B6F0}" dt="2020-11-23T19:31:43.794" v="31" actId="20577"/>
          <ac:spMkLst>
            <pc:docMk/>
            <pc:sldMk cId="22494412" sldId="334"/>
            <ac:spMk id="2" creationId="{E78A79CA-28AC-4060-9A55-C8F34E81DE68}"/>
          </ac:spMkLst>
        </pc:spChg>
        <pc:spChg chg="mod">
          <ac:chgData name="Terri Huffman" userId="e7d1ac6096ede336" providerId="LiveId" clId="{D6446509-F43E-4D58-B723-6EC83EC1B6F0}" dt="2020-11-23T19:32:15.841" v="36" actId="20577"/>
          <ac:spMkLst>
            <pc:docMk/>
            <pc:sldMk cId="22494412" sldId="334"/>
            <ac:spMk id="3" creationId="{38C57F8F-3986-4A01-8032-92CE762E6611}"/>
          </ac:spMkLst>
        </pc:spChg>
      </pc:sldChg>
      <pc:sldChg chg="new del">
        <pc:chgData name="Terri Huffman" userId="e7d1ac6096ede336" providerId="LiveId" clId="{D6446509-F43E-4D58-B723-6EC83EC1B6F0}" dt="2020-11-23T21:20:13.222" v="1226" actId="47"/>
        <pc:sldMkLst>
          <pc:docMk/>
          <pc:sldMk cId="110272514" sldId="335"/>
        </pc:sldMkLst>
      </pc:sldChg>
      <pc:sldChg chg="new del">
        <pc:chgData name="Terri Huffman" userId="e7d1ac6096ede336" providerId="LiveId" clId="{D6446509-F43E-4D58-B723-6EC83EC1B6F0}" dt="2020-11-24T01:31:58.621" v="3077" actId="47"/>
        <pc:sldMkLst>
          <pc:docMk/>
          <pc:sldMk cId="1133380517" sldId="335"/>
        </pc:sldMkLst>
      </pc:sldChg>
      <pc:sldChg chg="new del">
        <pc:chgData name="Terri Huffman" userId="e7d1ac6096ede336" providerId="LiveId" clId="{D6446509-F43E-4D58-B723-6EC83EC1B6F0}" dt="2020-11-24T00:29:09.356" v="1836" actId="680"/>
        <pc:sldMkLst>
          <pc:docMk/>
          <pc:sldMk cId="1906360978" sldId="335"/>
        </pc:sldMkLst>
      </pc:sldChg>
      <pc:sldChg chg="modSp add mod ord">
        <pc:chgData name="Terri Huffman" userId="e7d1ac6096ede336" providerId="LiveId" clId="{D6446509-F43E-4D58-B723-6EC83EC1B6F0}" dt="2020-11-24T01:36:48.528" v="3179"/>
        <pc:sldMkLst>
          <pc:docMk/>
          <pc:sldMk cId="697830602" sldId="336"/>
        </pc:sldMkLst>
        <pc:spChg chg="mod">
          <ac:chgData name="Terri Huffman" userId="e7d1ac6096ede336" providerId="LiveId" clId="{D6446509-F43E-4D58-B723-6EC83EC1B6F0}" dt="2020-11-24T01:31:46.132" v="3076"/>
          <ac:spMkLst>
            <pc:docMk/>
            <pc:sldMk cId="697830602" sldId="336"/>
            <ac:spMk id="3" creationId="{00000000-0000-0000-0000-000000000000}"/>
          </ac:spMkLst>
        </pc:spChg>
      </pc:sldChg>
      <pc:sldChg chg="new del">
        <pc:chgData name="Terri Huffman" userId="e7d1ac6096ede336" providerId="LiveId" clId="{D6446509-F43E-4D58-B723-6EC83EC1B6F0}" dt="2020-11-24T00:29:07.967" v="1835" actId="680"/>
        <pc:sldMkLst>
          <pc:docMk/>
          <pc:sldMk cId="931394499" sldId="336"/>
        </pc:sldMkLst>
      </pc:sldChg>
      <pc:sldChg chg="new del">
        <pc:chgData name="Terri Huffman" userId="e7d1ac6096ede336" providerId="LiveId" clId="{D6446509-F43E-4D58-B723-6EC83EC1B6F0}" dt="2020-12-07T17:10:56.634" v="3612" actId="47"/>
        <pc:sldMkLst>
          <pc:docMk/>
          <pc:sldMk cId="905396634" sldId="3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EC64A-5154-4534-962A-11C2E59C2099}" type="doc">
      <dgm:prSet loTypeId="urn:microsoft.com/office/officeart/2005/8/layout/hProcess4" loCatId="process" qsTypeId="urn:microsoft.com/office/officeart/2005/8/quickstyle/3d2" qsCatId="3D" csTypeId="urn:microsoft.com/office/officeart/2005/8/colors/accent1_5" csCatId="accent1" phldr="1"/>
      <dgm:spPr/>
      <dgm:t>
        <a:bodyPr/>
        <a:lstStyle/>
        <a:p>
          <a:endParaRPr lang="en-US"/>
        </a:p>
      </dgm:t>
    </dgm:pt>
    <dgm:pt modelId="{37CA7C3B-1E3B-4BCE-A73B-0405B0121848}" type="pres">
      <dgm:prSet presAssocID="{EF3EC64A-5154-4534-962A-11C2E59C2099}" presName="Name0" presStyleCnt="0">
        <dgm:presLayoutVars>
          <dgm:dir/>
          <dgm:animLvl val="lvl"/>
          <dgm:resizeHandles val="exact"/>
        </dgm:presLayoutVars>
      </dgm:prSet>
      <dgm:spPr/>
      <dgm:t>
        <a:bodyPr/>
        <a:lstStyle/>
        <a:p>
          <a:endParaRPr lang="en-US"/>
        </a:p>
      </dgm:t>
    </dgm:pt>
    <dgm:pt modelId="{3FA6B9FB-3623-43B5-9554-EC2F1F3C892A}" type="pres">
      <dgm:prSet presAssocID="{EF3EC64A-5154-4534-962A-11C2E59C2099}" presName="tSp" presStyleCnt="0"/>
      <dgm:spPr/>
    </dgm:pt>
    <dgm:pt modelId="{04A873A3-1A09-4183-AFC2-C51FC61F98B8}" type="pres">
      <dgm:prSet presAssocID="{EF3EC64A-5154-4534-962A-11C2E59C2099}" presName="bSp" presStyleCnt="0"/>
      <dgm:spPr/>
    </dgm:pt>
    <dgm:pt modelId="{A5DD4C4A-C8CA-41BB-B3D2-0086037B47A5}" type="pres">
      <dgm:prSet presAssocID="{EF3EC64A-5154-4534-962A-11C2E59C2099}" presName="process" presStyleCnt="0"/>
      <dgm:spPr/>
    </dgm:pt>
  </dgm:ptLst>
  <dgm:cxnLst>
    <dgm:cxn modelId="{D6363C1F-DA38-4028-81F7-93F3C81FACE0}" type="presOf" srcId="{EF3EC64A-5154-4534-962A-11C2E59C2099}" destId="{37CA7C3B-1E3B-4BCE-A73B-0405B0121848}" srcOrd="0" destOrd="0" presId="urn:microsoft.com/office/officeart/2005/8/layout/hProcess4"/>
    <dgm:cxn modelId="{32B4596C-D235-4D0C-9137-A83C76BE6BC9}" type="presParOf" srcId="{37CA7C3B-1E3B-4BCE-A73B-0405B0121848}" destId="{3FA6B9FB-3623-43B5-9554-EC2F1F3C892A}" srcOrd="0" destOrd="0" presId="urn:microsoft.com/office/officeart/2005/8/layout/hProcess4"/>
    <dgm:cxn modelId="{A0BD589E-1CBB-4896-AF8F-91DBCD2E0345}" type="presParOf" srcId="{37CA7C3B-1E3B-4BCE-A73B-0405B0121848}" destId="{04A873A3-1A09-4183-AFC2-C51FC61F98B8}" srcOrd="1" destOrd="0" presId="urn:microsoft.com/office/officeart/2005/8/layout/hProcess4"/>
    <dgm:cxn modelId="{D5B6F6AC-3996-4A5E-9B90-668B078CADC6}" type="presParOf" srcId="{37CA7C3B-1E3B-4BCE-A73B-0405B0121848}" destId="{A5DD4C4A-C8CA-41BB-B3D2-0086037B47A5}" srcOrd="2"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2566E-93B1-4839-8156-E82577832907}"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en-US"/>
        </a:p>
      </dgm:t>
    </dgm:pt>
    <dgm:pt modelId="{33C51D29-F083-466F-A3D3-4A69DE7D35AA}">
      <dgm:prSet phldrT="[Text]"/>
      <dgm:spPr/>
      <dgm:t>
        <a:bodyPr/>
        <a:lstStyle/>
        <a:p>
          <a:r>
            <a:rPr lang="en-US" b="1" dirty="0"/>
            <a:t>1917</a:t>
          </a:r>
          <a:r>
            <a:rPr lang="en-US" dirty="0"/>
            <a:t>: Melvin Jones founded LCI.</a:t>
          </a:r>
        </a:p>
        <a:p>
          <a:endParaRPr lang="en-US" dirty="0"/>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a:ln w="28575"/>
      </dgm:spPr>
      <dgm:t>
        <a:bodyPr/>
        <a:lstStyle/>
        <a:p>
          <a:endParaRPr lang="en-US"/>
        </a:p>
      </dgm:t>
    </dgm:pt>
    <dgm:pt modelId="{E0F5A348-4F48-4C42-B2D6-CABED0DB6260}">
      <dgm:prSet phldrT="[Text]"/>
      <dgm:spPr/>
      <dgm:t>
        <a:bodyPr/>
        <a:lstStyle/>
        <a:p>
          <a:r>
            <a:rPr lang="en-US" b="1" dirty="0"/>
            <a:t>1920</a:t>
          </a:r>
          <a:r>
            <a:rPr lang="en-US" dirty="0"/>
            <a:t>: LCI becomes international with Canadian club.</a:t>
          </a:r>
        </a:p>
      </dgm:t>
    </dgm:pt>
    <dgm:pt modelId="{4095E80D-0888-4E83-A2BA-0EDA5A0975D5}" type="parTrans" cxnId="{908BD57B-AB57-404F-A6FE-5D8D20623553}">
      <dgm:prSet/>
      <dgm:spPr/>
      <dgm:t>
        <a:bodyPr/>
        <a:lstStyle/>
        <a:p>
          <a:endParaRPr lang="en-US"/>
        </a:p>
      </dgm:t>
    </dgm:pt>
    <dgm:pt modelId="{574C00BC-BDFD-4D60-97D7-B54D6C0CEA67}" type="sibTrans" cxnId="{908BD57B-AB57-404F-A6FE-5D8D20623553}">
      <dgm:prSet/>
      <dgm:spPr>
        <a:ln w="28575"/>
      </dgm:spPr>
      <dgm:t>
        <a:bodyPr/>
        <a:lstStyle/>
        <a:p>
          <a:endParaRPr lang="en-US"/>
        </a:p>
      </dgm:t>
    </dgm:pt>
    <dgm:pt modelId="{7536F606-ED25-4E94-87C6-7BC181680A36}">
      <dgm:prSet phldrT="[Text]"/>
      <dgm:spPr/>
      <dgm:t>
        <a:bodyPr/>
        <a:lstStyle/>
        <a:p>
          <a:r>
            <a:rPr lang="en-US" b="1" dirty="0"/>
            <a:t>1925</a:t>
          </a:r>
          <a:r>
            <a:rPr lang="en-US" dirty="0"/>
            <a:t>: Helen Keller challenged Lions to become “knights of the blind.”</a:t>
          </a:r>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a:ln w="28575"/>
      </dgm:spPr>
      <dgm:t>
        <a:bodyPr/>
        <a:lstStyle/>
        <a:p>
          <a:endParaRPr lang="en-US"/>
        </a:p>
      </dgm:t>
    </dgm:pt>
    <dgm:pt modelId="{FCBFD353-9693-4974-ACDA-25ED32FBB4AD}">
      <dgm:prSet phldrT="[Text]"/>
      <dgm:spPr/>
      <dgm:t>
        <a:bodyPr/>
        <a:lstStyle/>
        <a:p>
          <a:r>
            <a:rPr lang="en-US" b="1" dirty="0"/>
            <a:t>1945</a:t>
          </a:r>
          <a:r>
            <a:rPr lang="en-US" dirty="0"/>
            <a:t>: LCI helped draft the United Nations Charter.</a:t>
          </a:r>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a:ln w="28575"/>
      </dgm:spPr>
      <dgm:t>
        <a:bodyPr/>
        <a:lstStyle/>
        <a:p>
          <a:endParaRPr lang="en-US"/>
        </a:p>
      </dgm:t>
    </dgm:pt>
    <dgm:pt modelId="{73A1AD03-40F6-45E1-81AB-8F2F7CC469C9}">
      <dgm:prSet phldrT="[Text]"/>
      <dgm:spPr/>
      <dgm:t>
        <a:bodyPr/>
        <a:lstStyle/>
        <a:p>
          <a:r>
            <a:rPr lang="en-US" b="1" dirty="0"/>
            <a:t>1957</a:t>
          </a:r>
          <a:r>
            <a:rPr lang="en-US" dirty="0"/>
            <a:t>: The Leo Club Program is created.</a:t>
          </a:r>
        </a:p>
      </dgm:t>
    </dgm:pt>
    <dgm:pt modelId="{37BDFEC0-FE42-432E-B0BC-2B775ECD3C13}" type="parTrans" cxnId="{003467DB-DD58-404A-8971-7756D5591B91}">
      <dgm:prSet/>
      <dgm:spPr/>
      <dgm:t>
        <a:bodyPr/>
        <a:lstStyle/>
        <a:p>
          <a:endParaRPr lang="en-US"/>
        </a:p>
      </dgm:t>
    </dgm:pt>
    <dgm:pt modelId="{E0332979-666D-4FE9-BF08-BF1D7D24BDAC}" type="sibTrans" cxnId="{003467DB-DD58-404A-8971-7756D5591B91}">
      <dgm:prSet/>
      <dgm:spPr>
        <a:ln w="28575"/>
      </dgm:spPr>
      <dgm:t>
        <a:bodyPr/>
        <a:lstStyle/>
        <a:p>
          <a:endParaRPr lang="en-US"/>
        </a:p>
      </dgm:t>
    </dgm:pt>
    <dgm:pt modelId="{11AFD247-B39A-4E9E-9784-51DD5FB49B10}">
      <dgm:prSet/>
      <dgm:spPr/>
      <dgm:t>
        <a:bodyPr/>
        <a:lstStyle/>
        <a:p>
          <a:r>
            <a:rPr lang="en-US" b="1" dirty="0"/>
            <a:t>1968</a:t>
          </a:r>
          <a:r>
            <a:rPr lang="en-US" dirty="0"/>
            <a:t>: The Lions Clubs International Foundation is established.</a:t>
          </a:r>
        </a:p>
      </dgm:t>
    </dgm:pt>
    <dgm:pt modelId="{885F97DA-32EF-4A31-B8E9-39F65F4BF789}" type="parTrans" cxnId="{E01E27BF-0376-4F58-9E5A-0D0FD05C1DBC}">
      <dgm:prSet/>
      <dgm:spPr/>
      <dgm:t>
        <a:bodyPr/>
        <a:lstStyle/>
        <a:p>
          <a:endParaRPr lang="en-US"/>
        </a:p>
      </dgm:t>
    </dgm:pt>
    <dgm:pt modelId="{40D173F9-C2C6-4F6E-BC63-567BB0EC3325}" type="sibTrans" cxnId="{E01E27BF-0376-4F58-9E5A-0D0FD05C1DBC}">
      <dgm:prSet/>
      <dgm:spPr>
        <a:ln w="28575"/>
      </dgm:spPr>
      <dgm:t>
        <a:bodyPr/>
        <a:lstStyle/>
        <a:p>
          <a:endParaRPr lang="en-US"/>
        </a:p>
      </dgm:t>
    </dgm:pt>
    <dgm:pt modelId="{FB1E4B1F-2E6D-4CEE-8389-F113C7A1B3E9}">
      <dgm:prSet/>
      <dgm:spPr/>
      <dgm:t>
        <a:bodyPr/>
        <a:lstStyle/>
        <a:p>
          <a:r>
            <a:rPr lang="en-US" b="1" dirty="0"/>
            <a:t>1990</a:t>
          </a:r>
          <a:r>
            <a:rPr lang="en-US" dirty="0"/>
            <a:t>: </a:t>
          </a:r>
          <a:r>
            <a:rPr lang="en-US" dirty="0" err="1"/>
            <a:t>SightFirst</a:t>
          </a:r>
          <a:r>
            <a:rPr lang="en-US" dirty="0"/>
            <a:t> is launched.</a:t>
          </a:r>
        </a:p>
      </dgm:t>
    </dgm:pt>
    <dgm:pt modelId="{BC93B164-B096-4CD5-B3EE-F5C05382CE87}" type="parTrans" cxnId="{C0F223D6-969D-42E2-9755-3A81C44D5F20}">
      <dgm:prSet/>
      <dgm:spPr/>
      <dgm:t>
        <a:bodyPr/>
        <a:lstStyle/>
        <a:p>
          <a:endParaRPr lang="en-US"/>
        </a:p>
      </dgm:t>
    </dgm:pt>
    <dgm:pt modelId="{3AFF02F5-C1DC-452B-ACBA-B991B909DBB1}" type="sibTrans" cxnId="{C0F223D6-969D-42E2-9755-3A81C44D5F20}">
      <dgm:prSet/>
      <dgm:spPr>
        <a:ln w="28575"/>
      </dgm:spPr>
      <dgm:t>
        <a:bodyPr/>
        <a:lstStyle/>
        <a:p>
          <a:endParaRPr lang="en-US"/>
        </a:p>
      </dgm:t>
    </dgm:pt>
    <dgm:pt modelId="{A521541B-601D-44BB-9D14-BD17375D9126}">
      <dgm:prSet/>
      <dgm:spPr/>
      <dgm:t>
        <a:bodyPr/>
        <a:lstStyle/>
        <a:p>
          <a:r>
            <a:rPr lang="en-US" b="1" dirty="0"/>
            <a:t>Today</a:t>
          </a:r>
          <a:r>
            <a:rPr lang="en-US" dirty="0"/>
            <a:t>: Our international network has grown to include more than 200 countries and geographic areas.</a:t>
          </a:r>
        </a:p>
      </dgm:t>
    </dgm:pt>
    <dgm:pt modelId="{43868223-C1C8-46B3-95D7-0354A42388CB}" type="parTrans" cxnId="{DECE1FCF-AED0-4D7B-AA68-B5C448107A9A}">
      <dgm:prSet/>
      <dgm:spPr/>
      <dgm:t>
        <a:bodyPr/>
        <a:lstStyle/>
        <a:p>
          <a:endParaRPr lang="en-US"/>
        </a:p>
      </dgm:t>
    </dgm:pt>
    <dgm:pt modelId="{4FA35C95-287F-4B23-A0BA-AA4FAA826788}" type="sibTrans" cxnId="{DECE1FCF-AED0-4D7B-AA68-B5C448107A9A}">
      <dgm:prSet/>
      <dgm:spPr/>
      <dgm:t>
        <a:bodyPr/>
        <a:lstStyle/>
        <a:p>
          <a:endParaRPr lang="en-US"/>
        </a:p>
      </dgm:t>
    </dgm:pt>
    <dgm:pt modelId="{044DC4E3-3EC9-400B-A0FE-1F626357E0DB}">
      <dgm:prSet/>
      <dgm:spPr/>
      <dgm:t>
        <a:bodyPr/>
        <a:lstStyle/>
        <a:p>
          <a:r>
            <a:rPr lang="en-US" dirty="0"/>
            <a:t>1987: LCI became the first service club organization to admit women as members.</a:t>
          </a:r>
        </a:p>
      </dgm:t>
    </dgm:pt>
    <dgm:pt modelId="{C1BE6C8D-2598-45C2-92CA-66C2B8EAA39A}" type="parTrans" cxnId="{AE4A2AA3-6B36-4C79-B38E-71B92651A8BB}">
      <dgm:prSet/>
      <dgm:spPr/>
      <dgm:t>
        <a:bodyPr/>
        <a:lstStyle/>
        <a:p>
          <a:endParaRPr lang="en-US"/>
        </a:p>
      </dgm:t>
    </dgm:pt>
    <dgm:pt modelId="{E7BE220B-25ED-4A6E-94C6-FEE65CD41173}" type="sibTrans" cxnId="{AE4A2AA3-6B36-4C79-B38E-71B92651A8BB}">
      <dgm:prSet/>
      <dgm:spPr>
        <a:ln w="28575"/>
      </dgm:spPr>
      <dgm:t>
        <a:bodyPr/>
        <a:lstStyle/>
        <a:p>
          <a:endParaRPr lang="en-US"/>
        </a:p>
      </dgm:t>
    </dgm:pt>
    <dgm:pt modelId="{AC5E54F8-1CCF-4FF6-B511-6B2B709A7A14}" type="pres">
      <dgm:prSet presAssocID="{F952566E-93B1-4839-8156-E82577832907}" presName="Name0" presStyleCnt="0">
        <dgm:presLayoutVars>
          <dgm:dir/>
          <dgm:resizeHandles val="exact"/>
        </dgm:presLayoutVars>
      </dgm:prSet>
      <dgm:spPr/>
      <dgm:t>
        <a:bodyPr/>
        <a:lstStyle/>
        <a:p>
          <a:endParaRPr lang="en-US"/>
        </a:p>
      </dgm:t>
    </dgm:pt>
    <dgm:pt modelId="{A40CA7B2-3B19-40AC-9B34-76C50BFC36B4}" type="pres">
      <dgm:prSet presAssocID="{33C51D29-F083-466F-A3D3-4A69DE7D35AA}" presName="node" presStyleLbl="node1" presStyleIdx="0" presStyleCnt="9">
        <dgm:presLayoutVars>
          <dgm:bulletEnabled val="1"/>
        </dgm:presLayoutVars>
      </dgm:prSet>
      <dgm:spPr/>
      <dgm:t>
        <a:bodyPr/>
        <a:lstStyle/>
        <a:p>
          <a:endParaRPr lang="en-US"/>
        </a:p>
      </dgm:t>
    </dgm:pt>
    <dgm:pt modelId="{FB899644-3DF2-4798-B9BE-BD6C62CD4633}" type="pres">
      <dgm:prSet presAssocID="{99364FDF-4E87-4FA5-A827-B9B607A921C2}" presName="sibTrans" presStyleLbl="sibTrans1D1" presStyleIdx="0" presStyleCnt="8"/>
      <dgm:spPr/>
      <dgm:t>
        <a:bodyPr/>
        <a:lstStyle/>
        <a:p>
          <a:endParaRPr lang="en-US"/>
        </a:p>
      </dgm:t>
    </dgm:pt>
    <dgm:pt modelId="{B67E56F4-26C4-445A-ADA5-08576D8E6331}" type="pres">
      <dgm:prSet presAssocID="{99364FDF-4E87-4FA5-A827-B9B607A921C2}" presName="connectorText" presStyleLbl="sibTrans1D1" presStyleIdx="0" presStyleCnt="8"/>
      <dgm:spPr/>
      <dgm:t>
        <a:bodyPr/>
        <a:lstStyle/>
        <a:p>
          <a:endParaRPr lang="en-US"/>
        </a:p>
      </dgm:t>
    </dgm:pt>
    <dgm:pt modelId="{A99517F9-3F18-48AF-B96C-BC4F29B341A2}" type="pres">
      <dgm:prSet presAssocID="{E0F5A348-4F48-4C42-B2D6-CABED0DB6260}" presName="node" presStyleLbl="node1" presStyleIdx="1" presStyleCnt="9">
        <dgm:presLayoutVars>
          <dgm:bulletEnabled val="1"/>
        </dgm:presLayoutVars>
      </dgm:prSet>
      <dgm:spPr/>
      <dgm:t>
        <a:bodyPr/>
        <a:lstStyle/>
        <a:p>
          <a:endParaRPr lang="en-US"/>
        </a:p>
      </dgm:t>
    </dgm:pt>
    <dgm:pt modelId="{3421BBAB-F8A9-4D30-84FF-B4E095542492}" type="pres">
      <dgm:prSet presAssocID="{574C00BC-BDFD-4D60-97D7-B54D6C0CEA67}" presName="sibTrans" presStyleLbl="sibTrans1D1" presStyleIdx="1" presStyleCnt="8"/>
      <dgm:spPr/>
      <dgm:t>
        <a:bodyPr/>
        <a:lstStyle/>
        <a:p>
          <a:endParaRPr lang="en-US"/>
        </a:p>
      </dgm:t>
    </dgm:pt>
    <dgm:pt modelId="{DE5AC263-19F4-483C-846B-8C2A7BF333C4}" type="pres">
      <dgm:prSet presAssocID="{574C00BC-BDFD-4D60-97D7-B54D6C0CEA67}" presName="connectorText" presStyleLbl="sibTrans1D1" presStyleIdx="1" presStyleCnt="8"/>
      <dgm:spPr/>
      <dgm:t>
        <a:bodyPr/>
        <a:lstStyle/>
        <a:p>
          <a:endParaRPr lang="en-US"/>
        </a:p>
      </dgm:t>
    </dgm:pt>
    <dgm:pt modelId="{C6C8C923-A774-4565-B01F-D389A9D230EF}" type="pres">
      <dgm:prSet presAssocID="{7536F606-ED25-4E94-87C6-7BC181680A36}" presName="node" presStyleLbl="node1" presStyleIdx="2" presStyleCnt="9">
        <dgm:presLayoutVars>
          <dgm:bulletEnabled val="1"/>
        </dgm:presLayoutVars>
      </dgm:prSet>
      <dgm:spPr/>
      <dgm:t>
        <a:bodyPr/>
        <a:lstStyle/>
        <a:p>
          <a:endParaRPr lang="en-US"/>
        </a:p>
      </dgm:t>
    </dgm:pt>
    <dgm:pt modelId="{14AB0892-649C-4B5D-AC93-AB5F53C452D0}" type="pres">
      <dgm:prSet presAssocID="{0408F477-9F7D-4B54-8954-DAE4E3F548EF}" presName="sibTrans" presStyleLbl="sibTrans1D1" presStyleIdx="2" presStyleCnt="8"/>
      <dgm:spPr/>
      <dgm:t>
        <a:bodyPr/>
        <a:lstStyle/>
        <a:p>
          <a:endParaRPr lang="en-US"/>
        </a:p>
      </dgm:t>
    </dgm:pt>
    <dgm:pt modelId="{566A9A21-E24B-418E-B7B4-22F6AA569021}" type="pres">
      <dgm:prSet presAssocID="{0408F477-9F7D-4B54-8954-DAE4E3F548EF}" presName="connectorText" presStyleLbl="sibTrans1D1" presStyleIdx="2" presStyleCnt="8"/>
      <dgm:spPr/>
      <dgm:t>
        <a:bodyPr/>
        <a:lstStyle/>
        <a:p>
          <a:endParaRPr lang="en-US"/>
        </a:p>
      </dgm:t>
    </dgm:pt>
    <dgm:pt modelId="{D71B0301-2690-48D6-BB1D-E55AA0F2EE45}" type="pres">
      <dgm:prSet presAssocID="{FCBFD353-9693-4974-ACDA-25ED32FBB4AD}" presName="node" presStyleLbl="node1" presStyleIdx="3" presStyleCnt="9">
        <dgm:presLayoutVars>
          <dgm:bulletEnabled val="1"/>
        </dgm:presLayoutVars>
      </dgm:prSet>
      <dgm:spPr/>
      <dgm:t>
        <a:bodyPr/>
        <a:lstStyle/>
        <a:p>
          <a:endParaRPr lang="en-US"/>
        </a:p>
      </dgm:t>
    </dgm:pt>
    <dgm:pt modelId="{873060B1-38C4-46FF-B1F8-94FE9F6426FB}" type="pres">
      <dgm:prSet presAssocID="{2367E91E-68B1-4142-A3B0-17CC72B42B3B}" presName="sibTrans" presStyleLbl="sibTrans1D1" presStyleIdx="3" presStyleCnt="8"/>
      <dgm:spPr/>
      <dgm:t>
        <a:bodyPr/>
        <a:lstStyle/>
        <a:p>
          <a:endParaRPr lang="en-US"/>
        </a:p>
      </dgm:t>
    </dgm:pt>
    <dgm:pt modelId="{D7CC5CF7-6FA2-4674-8E91-828CEB612A77}" type="pres">
      <dgm:prSet presAssocID="{2367E91E-68B1-4142-A3B0-17CC72B42B3B}" presName="connectorText" presStyleLbl="sibTrans1D1" presStyleIdx="3" presStyleCnt="8"/>
      <dgm:spPr/>
      <dgm:t>
        <a:bodyPr/>
        <a:lstStyle/>
        <a:p>
          <a:endParaRPr lang="en-US"/>
        </a:p>
      </dgm:t>
    </dgm:pt>
    <dgm:pt modelId="{B7B3E78D-5147-43BA-B7C0-ADF36FBE9435}" type="pres">
      <dgm:prSet presAssocID="{73A1AD03-40F6-45E1-81AB-8F2F7CC469C9}" presName="node" presStyleLbl="node1" presStyleIdx="4" presStyleCnt="9">
        <dgm:presLayoutVars>
          <dgm:bulletEnabled val="1"/>
        </dgm:presLayoutVars>
      </dgm:prSet>
      <dgm:spPr/>
      <dgm:t>
        <a:bodyPr/>
        <a:lstStyle/>
        <a:p>
          <a:endParaRPr lang="en-US"/>
        </a:p>
      </dgm:t>
    </dgm:pt>
    <dgm:pt modelId="{86CBC366-DAE1-4222-A464-360DA47C4E94}" type="pres">
      <dgm:prSet presAssocID="{E0332979-666D-4FE9-BF08-BF1D7D24BDAC}" presName="sibTrans" presStyleLbl="sibTrans1D1" presStyleIdx="4" presStyleCnt="8"/>
      <dgm:spPr/>
      <dgm:t>
        <a:bodyPr/>
        <a:lstStyle/>
        <a:p>
          <a:endParaRPr lang="en-US"/>
        </a:p>
      </dgm:t>
    </dgm:pt>
    <dgm:pt modelId="{63DBAB29-6695-4708-AD05-82726CC97FCC}" type="pres">
      <dgm:prSet presAssocID="{E0332979-666D-4FE9-BF08-BF1D7D24BDAC}" presName="connectorText" presStyleLbl="sibTrans1D1" presStyleIdx="4" presStyleCnt="8"/>
      <dgm:spPr/>
      <dgm:t>
        <a:bodyPr/>
        <a:lstStyle/>
        <a:p>
          <a:endParaRPr lang="en-US"/>
        </a:p>
      </dgm:t>
    </dgm:pt>
    <dgm:pt modelId="{7D628792-75C4-4731-8869-18FDE55AC7D3}" type="pres">
      <dgm:prSet presAssocID="{11AFD247-B39A-4E9E-9784-51DD5FB49B10}" presName="node" presStyleLbl="node1" presStyleIdx="5" presStyleCnt="9">
        <dgm:presLayoutVars>
          <dgm:bulletEnabled val="1"/>
        </dgm:presLayoutVars>
      </dgm:prSet>
      <dgm:spPr/>
      <dgm:t>
        <a:bodyPr/>
        <a:lstStyle/>
        <a:p>
          <a:endParaRPr lang="en-US"/>
        </a:p>
      </dgm:t>
    </dgm:pt>
    <dgm:pt modelId="{F6201378-64A6-41F7-9ED1-908751CB5DA6}" type="pres">
      <dgm:prSet presAssocID="{40D173F9-C2C6-4F6E-BC63-567BB0EC3325}" presName="sibTrans" presStyleLbl="sibTrans1D1" presStyleIdx="5" presStyleCnt="8"/>
      <dgm:spPr/>
      <dgm:t>
        <a:bodyPr/>
        <a:lstStyle/>
        <a:p>
          <a:endParaRPr lang="en-US"/>
        </a:p>
      </dgm:t>
    </dgm:pt>
    <dgm:pt modelId="{4E36E86A-7C3E-4F0F-AE04-AF7D06BAF4E3}" type="pres">
      <dgm:prSet presAssocID="{40D173F9-C2C6-4F6E-BC63-567BB0EC3325}" presName="connectorText" presStyleLbl="sibTrans1D1" presStyleIdx="5" presStyleCnt="8"/>
      <dgm:spPr/>
      <dgm:t>
        <a:bodyPr/>
        <a:lstStyle/>
        <a:p>
          <a:endParaRPr lang="en-US"/>
        </a:p>
      </dgm:t>
    </dgm:pt>
    <dgm:pt modelId="{F1BB9FA6-31A7-4BDE-9F07-186682902CE5}" type="pres">
      <dgm:prSet presAssocID="{044DC4E3-3EC9-400B-A0FE-1F626357E0DB}" presName="node" presStyleLbl="node1" presStyleIdx="6" presStyleCnt="9">
        <dgm:presLayoutVars>
          <dgm:bulletEnabled val="1"/>
        </dgm:presLayoutVars>
      </dgm:prSet>
      <dgm:spPr/>
      <dgm:t>
        <a:bodyPr/>
        <a:lstStyle/>
        <a:p>
          <a:endParaRPr lang="en-US"/>
        </a:p>
      </dgm:t>
    </dgm:pt>
    <dgm:pt modelId="{07DEB126-F6FE-49E4-9884-A68626A57CDC}" type="pres">
      <dgm:prSet presAssocID="{E7BE220B-25ED-4A6E-94C6-FEE65CD41173}" presName="sibTrans" presStyleLbl="sibTrans1D1" presStyleIdx="6" presStyleCnt="8"/>
      <dgm:spPr/>
      <dgm:t>
        <a:bodyPr/>
        <a:lstStyle/>
        <a:p>
          <a:endParaRPr lang="en-US"/>
        </a:p>
      </dgm:t>
    </dgm:pt>
    <dgm:pt modelId="{06BAF511-8871-489D-9236-38AB3958C669}" type="pres">
      <dgm:prSet presAssocID="{E7BE220B-25ED-4A6E-94C6-FEE65CD41173}" presName="connectorText" presStyleLbl="sibTrans1D1" presStyleIdx="6" presStyleCnt="8"/>
      <dgm:spPr/>
      <dgm:t>
        <a:bodyPr/>
        <a:lstStyle/>
        <a:p>
          <a:endParaRPr lang="en-US"/>
        </a:p>
      </dgm:t>
    </dgm:pt>
    <dgm:pt modelId="{F432920C-1BA3-4549-BD59-869C5383F158}" type="pres">
      <dgm:prSet presAssocID="{FB1E4B1F-2E6D-4CEE-8389-F113C7A1B3E9}" presName="node" presStyleLbl="node1" presStyleIdx="7" presStyleCnt="9">
        <dgm:presLayoutVars>
          <dgm:bulletEnabled val="1"/>
        </dgm:presLayoutVars>
      </dgm:prSet>
      <dgm:spPr/>
      <dgm:t>
        <a:bodyPr/>
        <a:lstStyle/>
        <a:p>
          <a:endParaRPr lang="en-US"/>
        </a:p>
      </dgm:t>
    </dgm:pt>
    <dgm:pt modelId="{7456B952-84A9-455C-A693-8891A979D79E}" type="pres">
      <dgm:prSet presAssocID="{3AFF02F5-C1DC-452B-ACBA-B991B909DBB1}" presName="sibTrans" presStyleLbl="sibTrans1D1" presStyleIdx="7" presStyleCnt="8"/>
      <dgm:spPr/>
      <dgm:t>
        <a:bodyPr/>
        <a:lstStyle/>
        <a:p>
          <a:endParaRPr lang="en-US"/>
        </a:p>
      </dgm:t>
    </dgm:pt>
    <dgm:pt modelId="{2AEFC1B7-4D7F-4091-B640-DFA89498BF37}" type="pres">
      <dgm:prSet presAssocID="{3AFF02F5-C1DC-452B-ACBA-B991B909DBB1}" presName="connectorText" presStyleLbl="sibTrans1D1" presStyleIdx="7" presStyleCnt="8"/>
      <dgm:spPr/>
      <dgm:t>
        <a:bodyPr/>
        <a:lstStyle/>
        <a:p>
          <a:endParaRPr lang="en-US"/>
        </a:p>
      </dgm:t>
    </dgm:pt>
    <dgm:pt modelId="{3C8B6921-97BF-4BCB-9B1F-ABC7A319A23E}" type="pres">
      <dgm:prSet presAssocID="{A521541B-601D-44BB-9D14-BD17375D9126}" presName="node" presStyleLbl="node1" presStyleIdx="8" presStyleCnt="9" custScaleX="99268">
        <dgm:presLayoutVars>
          <dgm:bulletEnabled val="1"/>
        </dgm:presLayoutVars>
      </dgm:prSet>
      <dgm:spPr/>
      <dgm:t>
        <a:bodyPr/>
        <a:lstStyle/>
        <a:p>
          <a:endParaRPr lang="en-US"/>
        </a:p>
      </dgm:t>
    </dgm:pt>
  </dgm:ptLst>
  <dgm:cxnLst>
    <dgm:cxn modelId="{564E1803-693D-4F77-B846-C239F18BCC34}" type="presOf" srcId="{E7BE220B-25ED-4A6E-94C6-FEE65CD41173}" destId="{07DEB126-F6FE-49E4-9884-A68626A57CDC}" srcOrd="0" destOrd="0" presId="urn:microsoft.com/office/officeart/2005/8/layout/bProcess3"/>
    <dgm:cxn modelId="{8DE67CEE-57F8-4EA1-A831-EDB48802E140}" type="presOf" srcId="{E0F5A348-4F48-4C42-B2D6-CABED0DB6260}" destId="{A99517F9-3F18-48AF-B96C-BC4F29B341A2}" srcOrd="0" destOrd="0" presId="urn:microsoft.com/office/officeart/2005/8/layout/bProcess3"/>
    <dgm:cxn modelId="{724FF919-F62C-4752-899C-49F5BCA6BC73}" type="presOf" srcId="{99364FDF-4E87-4FA5-A827-B9B607A921C2}" destId="{B67E56F4-26C4-445A-ADA5-08576D8E6331}" srcOrd="1" destOrd="0" presId="urn:microsoft.com/office/officeart/2005/8/layout/bProcess3"/>
    <dgm:cxn modelId="{3F88A1B5-7B87-4A81-90CC-93C1B4A0BD4B}" type="presOf" srcId="{3AFF02F5-C1DC-452B-ACBA-B991B909DBB1}" destId="{2AEFC1B7-4D7F-4091-B640-DFA89498BF37}" srcOrd="1" destOrd="0" presId="urn:microsoft.com/office/officeart/2005/8/layout/bProcess3"/>
    <dgm:cxn modelId="{C0F223D6-969D-42E2-9755-3A81C44D5F20}" srcId="{F952566E-93B1-4839-8156-E82577832907}" destId="{FB1E4B1F-2E6D-4CEE-8389-F113C7A1B3E9}" srcOrd="7" destOrd="0" parTransId="{BC93B164-B096-4CD5-B3EE-F5C05382CE87}" sibTransId="{3AFF02F5-C1DC-452B-ACBA-B991B909DBB1}"/>
    <dgm:cxn modelId="{908BD57B-AB57-404F-A6FE-5D8D20623553}" srcId="{F952566E-93B1-4839-8156-E82577832907}" destId="{E0F5A348-4F48-4C42-B2D6-CABED0DB6260}" srcOrd="1" destOrd="0" parTransId="{4095E80D-0888-4E83-A2BA-0EDA5A0975D5}" sibTransId="{574C00BC-BDFD-4D60-97D7-B54D6C0CEA67}"/>
    <dgm:cxn modelId="{83EFAAC9-AE9E-4B07-8F1C-8485863DE6CB}" type="presOf" srcId="{E7BE220B-25ED-4A6E-94C6-FEE65CD41173}" destId="{06BAF511-8871-489D-9236-38AB3958C669}" srcOrd="1" destOrd="0" presId="urn:microsoft.com/office/officeart/2005/8/layout/bProcess3"/>
    <dgm:cxn modelId="{003467DB-DD58-404A-8971-7756D5591B91}" srcId="{F952566E-93B1-4839-8156-E82577832907}" destId="{73A1AD03-40F6-45E1-81AB-8F2F7CC469C9}" srcOrd="4" destOrd="0" parTransId="{37BDFEC0-FE42-432E-B0BC-2B775ECD3C13}" sibTransId="{E0332979-666D-4FE9-BF08-BF1D7D24BDAC}"/>
    <dgm:cxn modelId="{E4A0F5BA-739B-4112-A4F6-95DD1B9E1016}" type="presOf" srcId="{A521541B-601D-44BB-9D14-BD17375D9126}" destId="{3C8B6921-97BF-4BCB-9B1F-ABC7A319A23E}" srcOrd="0" destOrd="0" presId="urn:microsoft.com/office/officeart/2005/8/layout/bProcess3"/>
    <dgm:cxn modelId="{645CDC27-8113-488E-9D00-9A71D43397CE}" type="presOf" srcId="{FB1E4B1F-2E6D-4CEE-8389-F113C7A1B3E9}" destId="{F432920C-1BA3-4549-BD59-869C5383F158}" srcOrd="0" destOrd="0" presId="urn:microsoft.com/office/officeart/2005/8/layout/bProcess3"/>
    <dgm:cxn modelId="{EC9CA6CA-49F5-483B-9D30-53660C8C4619}" type="presOf" srcId="{2367E91E-68B1-4142-A3B0-17CC72B42B3B}" destId="{D7CC5CF7-6FA2-4674-8E91-828CEB612A77}" srcOrd="1" destOrd="0" presId="urn:microsoft.com/office/officeart/2005/8/layout/bProcess3"/>
    <dgm:cxn modelId="{DECE1FCF-AED0-4D7B-AA68-B5C448107A9A}" srcId="{F952566E-93B1-4839-8156-E82577832907}" destId="{A521541B-601D-44BB-9D14-BD17375D9126}" srcOrd="8" destOrd="0" parTransId="{43868223-C1C8-46B3-95D7-0354A42388CB}" sibTransId="{4FA35C95-287F-4B23-A0BA-AA4FAA826788}"/>
    <dgm:cxn modelId="{1E948067-6431-45BA-8103-B3E39CA28F11}" type="presOf" srcId="{2367E91E-68B1-4142-A3B0-17CC72B42B3B}" destId="{873060B1-38C4-46FF-B1F8-94FE9F6426FB}" srcOrd="0" destOrd="0" presId="urn:microsoft.com/office/officeart/2005/8/layout/bProcess3"/>
    <dgm:cxn modelId="{EACEAA4E-E2B0-47DA-A9E7-69E4202CF2E2}" srcId="{F952566E-93B1-4839-8156-E82577832907}" destId="{7536F606-ED25-4E94-87C6-7BC181680A36}" srcOrd="2" destOrd="0" parTransId="{2A0DA4BC-FC11-4E97-982B-103172E9FDC8}" sibTransId="{0408F477-9F7D-4B54-8954-DAE4E3F548EF}"/>
    <dgm:cxn modelId="{F1D26820-8566-46CC-83FF-C9F07CF4D24C}" type="presOf" srcId="{0408F477-9F7D-4B54-8954-DAE4E3F548EF}" destId="{566A9A21-E24B-418E-B7B4-22F6AA569021}" srcOrd="1" destOrd="0" presId="urn:microsoft.com/office/officeart/2005/8/layout/bProcess3"/>
    <dgm:cxn modelId="{A468B6CB-45A5-4FCF-A011-E392F6367BDE}" type="presOf" srcId="{7536F606-ED25-4E94-87C6-7BC181680A36}" destId="{C6C8C923-A774-4565-B01F-D389A9D230EF}" srcOrd="0" destOrd="0" presId="urn:microsoft.com/office/officeart/2005/8/layout/bProcess3"/>
    <dgm:cxn modelId="{DAA83FAB-9470-4E0D-A199-E0B94BF538FB}" type="presOf" srcId="{574C00BC-BDFD-4D60-97D7-B54D6C0CEA67}" destId="{DE5AC263-19F4-483C-846B-8C2A7BF333C4}" srcOrd="1" destOrd="0" presId="urn:microsoft.com/office/officeart/2005/8/layout/bProcess3"/>
    <dgm:cxn modelId="{38B4DBDE-45C8-4FB8-AF9C-76A9D83176EE}" type="presOf" srcId="{99364FDF-4E87-4FA5-A827-B9B607A921C2}" destId="{FB899644-3DF2-4798-B9BE-BD6C62CD4633}" srcOrd="0" destOrd="0" presId="urn:microsoft.com/office/officeart/2005/8/layout/bProcess3"/>
    <dgm:cxn modelId="{38E4A6C4-94F8-4EAB-A48D-AA3A7B8A6C40}" type="presOf" srcId="{E0332979-666D-4FE9-BF08-BF1D7D24BDAC}" destId="{86CBC366-DAE1-4222-A464-360DA47C4E94}" srcOrd="0" destOrd="0" presId="urn:microsoft.com/office/officeart/2005/8/layout/bProcess3"/>
    <dgm:cxn modelId="{A3CC532C-4D47-4AEE-96CF-8782AD40F621}" srcId="{F952566E-93B1-4839-8156-E82577832907}" destId="{33C51D29-F083-466F-A3D3-4A69DE7D35AA}" srcOrd="0" destOrd="0" parTransId="{EAB746D9-D6AD-4132-AA8D-CE268F321607}" sibTransId="{99364FDF-4E87-4FA5-A827-B9B607A921C2}"/>
    <dgm:cxn modelId="{5D22B737-41CD-475C-A670-C617EF5B4EB6}" type="presOf" srcId="{0408F477-9F7D-4B54-8954-DAE4E3F548EF}" destId="{14AB0892-649C-4B5D-AC93-AB5F53C452D0}" srcOrd="0" destOrd="0" presId="urn:microsoft.com/office/officeart/2005/8/layout/bProcess3"/>
    <dgm:cxn modelId="{3B4A3926-11DB-43F8-A227-5785F386AD21}" type="presOf" srcId="{40D173F9-C2C6-4F6E-BC63-567BB0EC3325}" destId="{4E36E86A-7C3E-4F0F-AE04-AF7D06BAF4E3}" srcOrd="1" destOrd="0" presId="urn:microsoft.com/office/officeart/2005/8/layout/bProcess3"/>
    <dgm:cxn modelId="{A889CF02-CEB5-4FF5-8E58-0A158AAA8286}" type="presOf" srcId="{33C51D29-F083-466F-A3D3-4A69DE7D35AA}" destId="{A40CA7B2-3B19-40AC-9B34-76C50BFC36B4}" srcOrd="0" destOrd="0" presId="urn:microsoft.com/office/officeart/2005/8/layout/bProcess3"/>
    <dgm:cxn modelId="{E01E27BF-0376-4F58-9E5A-0D0FD05C1DBC}" srcId="{F952566E-93B1-4839-8156-E82577832907}" destId="{11AFD247-B39A-4E9E-9784-51DD5FB49B10}" srcOrd="5" destOrd="0" parTransId="{885F97DA-32EF-4A31-B8E9-39F65F4BF789}" sibTransId="{40D173F9-C2C6-4F6E-BC63-567BB0EC3325}"/>
    <dgm:cxn modelId="{71E2D28A-0DBC-4624-B4EC-2389497BF23D}" type="presOf" srcId="{574C00BC-BDFD-4D60-97D7-B54D6C0CEA67}" destId="{3421BBAB-F8A9-4D30-84FF-B4E095542492}" srcOrd="0" destOrd="0" presId="urn:microsoft.com/office/officeart/2005/8/layout/bProcess3"/>
    <dgm:cxn modelId="{12DDAEE2-5D4E-485C-9179-33C4E2C87B89}" type="presOf" srcId="{11AFD247-B39A-4E9E-9784-51DD5FB49B10}" destId="{7D628792-75C4-4731-8869-18FDE55AC7D3}" srcOrd="0" destOrd="0" presId="urn:microsoft.com/office/officeart/2005/8/layout/bProcess3"/>
    <dgm:cxn modelId="{400CE233-166D-4F95-8949-C0D64D0575A4}" srcId="{F952566E-93B1-4839-8156-E82577832907}" destId="{FCBFD353-9693-4974-ACDA-25ED32FBB4AD}" srcOrd="3" destOrd="0" parTransId="{36BB6E9E-140D-42A3-8480-50A88DFA397A}" sibTransId="{2367E91E-68B1-4142-A3B0-17CC72B42B3B}"/>
    <dgm:cxn modelId="{29244EAF-EC0C-4150-B41A-CE801D363A18}" type="presOf" srcId="{FCBFD353-9693-4974-ACDA-25ED32FBB4AD}" destId="{D71B0301-2690-48D6-BB1D-E55AA0F2EE45}" srcOrd="0" destOrd="0" presId="urn:microsoft.com/office/officeart/2005/8/layout/bProcess3"/>
    <dgm:cxn modelId="{65165BE6-A8C3-41DA-8448-4B9C122439D2}" type="presOf" srcId="{E0332979-666D-4FE9-BF08-BF1D7D24BDAC}" destId="{63DBAB29-6695-4708-AD05-82726CC97FCC}" srcOrd="1" destOrd="0" presId="urn:microsoft.com/office/officeart/2005/8/layout/bProcess3"/>
    <dgm:cxn modelId="{A0377FB1-584D-4005-B0D0-357FB0E33D62}" type="presOf" srcId="{40D173F9-C2C6-4F6E-BC63-567BB0EC3325}" destId="{F6201378-64A6-41F7-9ED1-908751CB5DA6}" srcOrd="0" destOrd="0" presId="urn:microsoft.com/office/officeart/2005/8/layout/bProcess3"/>
    <dgm:cxn modelId="{DB6B6DD3-417D-421D-B959-1737DE946DA4}" type="presOf" srcId="{044DC4E3-3EC9-400B-A0FE-1F626357E0DB}" destId="{F1BB9FA6-31A7-4BDE-9F07-186682902CE5}" srcOrd="0" destOrd="0" presId="urn:microsoft.com/office/officeart/2005/8/layout/bProcess3"/>
    <dgm:cxn modelId="{70657F9C-8E23-4D1E-B748-4AFE94C08EE2}" type="presOf" srcId="{3AFF02F5-C1DC-452B-ACBA-B991B909DBB1}" destId="{7456B952-84A9-455C-A693-8891A979D79E}" srcOrd="0" destOrd="0" presId="urn:microsoft.com/office/officeart/2005/8/layout/bProcess3"/>
    <dgm:cxn modelId="{9C3BF888-23E7-4792-9964-5E2FACE2D737}" type="presOf" srcId="{73A1AD03-40F6-45E1-81AB-8F2F7CC469C9}" destId="{B7B3E78D-5147-43BA-B7C0-ADF36FBE9435}" srcOrd="0" destOrd="0" presId="urn:microsoft.com/office/officeart/2005/8/layout/bProcess3"/>
    <dgm:cxn modelId="{AE4A2AA3-6B36-4C79-B38E-71B92651A8BB}" srcId="{F952566E-93B1-4839-8156-E82577832907}" destId="{044DC4E3-3EC9-400B-A0FE-1F626357E0DB}" srcOrd="6" destOrd="0" parTransId="{C1BE6C8D-2598-45C2-92CA-66C2B8EAA39A}" sibTransId="{E7BE220B-25ED-4A6E-94C6-FEE65CD41173}"/>
    <dgm:cxn modelId="{803EAD3F-5E84-421F-A262-6D653F3A8E9F}" type="presOf" srcId="{F952566E-93B1-4839-8156-E82577832907}" destId="{AC5E54F8-1CCF-4FF6-B511-6B2B709A7A14}" srcOrd="0" destOrd="0" presId="urn:microsoft.com/office/officeart/2005/8/layout/bProcess3"/>
    <dgm:cxn modelId="{5A98836F-B8A4-41E4-BCD2-D28E946024E9}" type="presParOf" srcId="{AC5E54F8-1CCF-4FF6-B511-6B2B709A7A14}" destId="{A40CA7B2-3B19-40AC-9B34-76C50BFC36B4}" srcOrd="0" destOrd="0" presId="urn:microsoft.com/office/officeart/2005/8/layout/bProcess3"/>
    <dgm:cxn modelId="{52A88F3B-FF32-4685-AEBD-12ED5DC6E867}" type="presParOf" srcId="{AC5E54F8-1CCF-4FF6-B511-6B2B709A7A14}" destId="{FB899644-3DF2-4798-B9BE-BD6C62CD4633}" srcOrd="1" destOrd="0" presId="urn:microsoft.com/office/officeart/2005/8/layout/bProcess3"/>
    <dgm:cxn modelId="{3ABE21AE-9F43-429D-B157-9A4E31C3F978}" type="presParOf" srcId="{FB899644-3DF2-4798-B9BE-BD6C62CD4633}" destId="{B67E56F4-26C4-445A-ADA5-08576D8E6331}" srcOrd="0" destOrd="0" presId="urn:microsoft.com/office/officeart/2005/8/layout/bProcess3"/>
    <dgm:cxn modelId="{8B1AD1EC-6A89-4E85-9E1C-209D7A970CBD}" type="presParOf" srcId="{AC5E54F8-1CCF-4FF6-B511-6B2B709A7A14}" destId="{A99517F9-3F18-48AF-B96C-BC4F29B341A2}" srcOrd="2" destOrd="0" presId="urn:microsoft.com/office/officeart/2005/8/layout/bProcess3"/>
    <dgm:cxn modelId="{A197D97B-897C-4BF0-AB6C-D3748757A14E}" type="presParOf" srcId="{AC5E54F8-1CCF-4FF6-B511-6B2B709A7A14}" destId="{3421BBAB-F8A9-4D30-84FF-B4E095542492}" srcOrd="3" destOrd="0" presId="urn:microsoft.com/office/officeart/2005/8/layout/bProcess3"/>
    <dgm:cxn modelId="{16C6286E-B3A6-44DA-B344-1707B660DE32}" type="presParOf" srcId="{3421BBAB-F8A9-4D30-84FF-B4E095542492}" destId="{DE5AC263-19F4-483C-846B-8C2A7BF333C4}" srcOrd="0" destOrd="0" presId="urn:microsoft.com/office/officeart/2005/8/layout/bProcess3"/>
    <dgm:cxn modelId="{D591AFA4-F17B-4C9F-A1A4-D8C1F1BE8A2C}" type="presParOf" srcId="{AC5E54F8-1CCF-4FF6-B511-6B2B709A7A14}" destId="{C6C8C923-A774-4565-B01F-D389A9D230EF}" srcOrd="4" destOrd="0" presId="urn:microsoft.com/office/officeart/2005/8/layout/bProcess3"/>
    <dgm:cxn modelId="{9517450B-4CC8-4CB8-820E-DED0883D7C4F}" type="presParOf" srcId="{AC5E54F8-1CCF-4FF6-B511-6B2B709A7A14}" destId="{14AB0892-649C-4B5D-AC93-AB5F53C452D0}" srcOrd="5" destOrd="0" presId="urn:microsoft.com/office/officeart/2005/8/layout/bProcess3"/>
    <dgm:cxn modelId="{CE8F43E1-54CC-4133-BEEF-CF734EF30A86}" type="presParOf" srcId="{14AB0892-649C-4B5D-AC93-AB5F53C452D0}" destId="{566A9A21-E24B-418E-B7B4-22F6AA569021}" srcOrd="0" destOrd="0" presId="urn:microsoft.com/office/officeart/2005/8/layout/bProcess3"/>
    <dgm:cxn modelId="{90105FC3-EDD8-4212-82D8-94B15CB183FD}" type="presParOf" srcId="{AC5E54F8-1CCF-4FF6-B511-6B2B709A7A14}" destId="{D71B0301-2690-48D6-BB1D-E55AA0F2EE45}" srcOrd="6" destOrd="0" presId="urn:microsoft.com/office/officeart/2005/8/layout/bProcess3"/>
    <dgm:cxn modelId="{73B97938-F473-4CF4-B52B-C750566FA937}" type="presParOf" srcId="{AC5E54F8-1CCF-4FF6-B511-6B2B709A7A14}" destId="{873060B1-38C4-46FF-B1F8-94FE9F6426FB}" srcOrd="7" destOrd="0" presId="urn:microsoft.com/office/officeart/2005/8/layout/bProcess3"/>
    <dgm:cxn modelId="{B7FF0CC2-7842-4ECC-B0E9-76A5EBCF38A2}" type="presParOf" srcId="{873060B1-38C4-46FF-B1F8-94FE9F6426FB}" destId="{D7CC5CF7-6FA2-4674-8E91-828CEB612A77}" srcOrd="0" destOrd="0" presId="urn:microsoft.com/office/officeart/2005/8/layout/bProcess3"/>
    <dgm:cxn modelId="{41391612-19F7-43F1-AFDA-2557E790204E}" type="presParOf" srcId="{AC5E54F8-1CCF-4FF6-B511-6B2B709A7A14}" destId="{B7B3E78D-5147-43BA-B7C0-ADF36FBE9435}" srcOrd="8" destOrd="0" presId="urn:microsoft.com/office/officeart/2005/8/layout/bProcess3"/>
    <dgm:cxn modelId="{4CEC72BE-030E-4233-861F-DF1D147CCCBE}" type="presParOf" srcId="{AC5E54F8-1CCF-4FF6-B511-6B2B709A7A14}" destId="{86CBC366-DAE1-4222-A464-360DA47C4E94}" srcOrd="9" destOrd="0" presId="urn:microsoft.com/office/officeart/2005/8/layout/bProcess3"/>
    <dgm:cxn modelId="{C13CD017-BD9C-41FC-972C-8500621F0E01}" type="presParOf" srcId="{86CBC366-DAE1-4222-A464-360DA47C4E94}" destId="{63DBAB29-6695-4708-AD05-82726CC97FCC}" srcOrd="0" destOrd="0" presId="urn:microsoft.com/office/officeart/2005/8/layout/bProcess3"/>
    <dgm:cxn modelId="{C8FCA230-0BCC-4AC7-9A32-AAD50144C2DC}" type="presParOf" srcId="{AC5E54F8-1CCF-4FF6-B511-6B2B709A7A14}" destId="{7D628792-75C4-4731-8869-18FDE55AC7D3}" srcOrd="10" destOrd="0" presId="urn:microsoft.com/office/officeart/2005/8/layout/bProcess3"/>
    <dgm:cxn modelId="{8793336A-F3B6-40C3-87AE-2717127F5576}" type="presParOf" srcId="{AC5E54F8-1CCF-4FF6-B511-6B2B709A7A14}" destId="{F6201378-64A6-41F7-9ED1-908751CB5DA6}" srcOrd="11" destOrd="0" presId="urn:microsoft.com/office/officeart/2005/8/layout/bProcess3"/>
    <dgm:cxn modelId="{5112A627-5C74-46A0-A951-40B01B0769BE}" type="presParOf" srcId="{F6201378-64A6-41F7-9ED1-908751CB5DA6}" destId="{4E36E86A-7C3E-4F0F-AE04-AF7D06BAF4E3}" srcOrd="0" destOrd="0" presId="urn:microsoft.com/office/officeart/2005/8/layout/bProcess3"/>
    <dgm:cxn modelId="{2921AA7F-9F2B-467A-952B-D5E8C8717D83}" type="presParOf" srcId="{AC5E54F8-1CCF-4FF6-B511-6B2B709A7A14}" destId="{F1BB9FA6-31A7-4BDE-9F07-186682902CE5}" srcOrd="12" destOrd="0" presId="urn:microsoft.com/office/officeart/2005/8/layout/bProcess3"/>
    <dgm:cxn modelId="{97820DDD-4A6B-4DFE-A03F-9BDA439E907E}" type="presParOf" srcId="{AC5E54F8-1CCF-4FF6-B511-6B2B709A7A14}" destId="{07DEB126-F6FE-49E4-9884-A68626A57CDC}" srcOrd="13" destOrd="0" presId="urn:microsoft.com/office/officeart/2005/8/layout/bProcess3"/>
    <dgm:cxn modelId="{6C0BC233-417E-4444-A7E0-B0E81909CA61}" type="presParOf" srcId="{07DEB126-F6FE-49E4-9884-A68626A57CDC}" destId="{06BAF511-8871-489D-9236-38AB3958C669}" srcOrd="0" destOrd="0" presId="urn:microsoft.com/office/officeart/2005/8/layout/bProcess3"/>
    <dgm:cxn modelId="{EEB55FD7-7066-4C44-906B-183FBB4AE57A}" type="presParOf" srcId="{AC5E54F8-1CCF-4FF6-B511-6B2B709A7A14}" destId="{F432920C-1BA3-4549-BD59-869C5383F158}" srcOrd="14" destOrd="0" presId="urn:microsoft.com/office/officeart/2005/8/layout/bProcess3"/>
    <dgm:cxn modelId="{950F823F-FB2C-4BE5-9D60-A17D5FCCF149}" type="presParOf" srcId="{AC5E54F8-1CCF-4FF6-B511-6B2B709A7A14}" destId="{7456B952-84A9-455C-A693-8891A979D79E}" srcOrd="15" destOrd="0" presId="urn:microsoft.com/office/officeart/2005/8/layout/bProcess3"/>
    <dgm:cxn modelId="{10A8DC53-3CCF-4CF7-BC54-8A82A8AE06B2}" type="presParOf" srcId="{7456B952-84A9-455C-A693-8891A979D79E}" destId="{2AEFC1B7-4D7F-4091-B640-DFA89498BF37}" srcOrd="0" destOrd="0" presId="urn:microsoft.com/office/officeart/2005/8/layout/bProcess3"/>
    <dgm:cxn modelId="{AA2B613C-B4A8-4D64-A306-312D17D7BC8F}" type="presParOf" srcId="{AC5E54F8-1CCF-4FF6-B511-6B2B709A7A14}" destId="{3C8B6921-97BF-4BCB-9B1F-ABC7A319A23E}" srcOrd="16" destOrd="0" presId="urn:microsoft.com/office/officeart/2005/8/layout/b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8181" cy="355304"/>
          </a:xfrm>
          <a:prstGeom prst="rect">
            <a:avLst/>
          </a:prstGeom>
        </p:spPr>
        <p:txBody>
          <a:bodyPr vert="horz" lIns="92181" tIns="46090" rIns="92181" bIns="46090" rtlCol="0"/>
          <a:lstStyle>
            <a:lvl1pPr algn="l">
              <a:defRPr sz="1200"/>
            </a:lvl1pPr>
          </a:lstStyle>
          <a:p>
            <a:endParaRPr lang="en-US"/>
          </a:p>
        </p:txBody>
      </p:sp>
      <p:sp>
        <p:nvSpPr>
          <p:cNvPr id="3" name="Date Placeholder 2"/>
          <p:cNvSpPr>
            <a:spLocks noGrp="1"/>
          </p:cNvSpPr>
          <p:nvPr>
            <p:ph type="dt" sz="quarter" idx="1"/>
          </p:nvPr>
        </p:nvSpPr>
        <p:spPr>
          <a:xfrm>
            <a:off x="5302776" y="1"/>
            <a:ext cx="4058181" cy="355304"/>
          </a:xfrm>
          <a:prstGeom prst="rect">
            <a:avLst/>
          </a:prstGeom>
        </p:spPr>
        <p:txBody>
          <a:bodyPr vert="horz" lIns="92181" tIns="46090" rIns="92181" bIns="46090" rtlCol="0"/>
          <a:lstStyle>
            <a:lvl1pPr algn="r">
              <a:defRPr sz="1200"/>
            </a:lvl1pPr>
          </a:lstStyle>
          <a:p>
            <a:fld id="{CA5D1607-E8F1-4E64-8A5B-151064749F20}" type="datetimeFigureOut">
              <a:rPr lang="en-US" smtClean="0"/>
              <a:pPr/>
              <a:t>6/7/2021</a:t>
            </a:fld>
            <a:endParaRPr lang="en-US"/>
          </a:p>
        </p:txBody>
      </p:sp>
      <p:sp>
        <p:nvSpPr>
          <p:cNvPr id="4" name="Footer Placeholder 3"/>
          <p:cNvSpPr>
            <a:spLocks noGrp="1"/>
          </p:cNvSpPr>
          <p:nvPr>
            <p:ph type="ftr" sz="quarter" idx="2"/>
          </p:nvPr>
        </p:nvSpPr>
        <p:spPr>
          <a:xfrm>
            <a:off x="0" y="6721771"/>
            <a:ext cx="4058181" cy="355304"/>
          </a:xfrm>
          <a:prstGeom prst="rect">
            <a:avLst/>
          </a:prstGeom>
        </p:spPr>
        <p:txBody>
          <a:bodyPr vert="horz" lIns="92181" tIns="46090" rIns="92181" bIns="46090" rtlCol="0" anchor="b"/>
          <a:lstStyle>
            <a:lvl1pPr algn="l">
              <a:defRPr sz="1200"/>
            </a:lvl1pPr>
          </a:lstStyle>
          <a:p>
            <a:endParaRPr lang="en-US"/>
          </a:p>
        </p:txBody>
      </p:sp>
      <p:sp>
        <p:nvSpPr>
          <p:cNvPr id="5" name="Slide Number Placeholder 4"/>
          <p:cNvSpPr>
            <a:spLocks noGrp="1"/>
          </p:cNvSpPr>
          <p:nvPr>
            <p:ph type="sldNum" sz="quarter" idx="3"/>
          </p:nvPr>
        </p:nvSpPr>
        <p:spPr>
          <a:xfrm>
            <a:off x="5302776" y="6721771"/>
            <a:ext cx="4058181" cy="355304"/>
          </a:xfrm>
          <a:prstGeom prst="rect">
            <a:avLst/>
          </a:prstGeom>
        </p:spPr>
        <p:txBody>
          <a:bodyPr vert="horz" lIns="92181" tIns="46090" rIns="92181" bIns="46090" rtlCol="0" anchor="b"/>
          <a:lstStyle>
            <a:lvl1pPr algn="r">
              <a:defRPr sz="1200"/>
            </a:lvl1pPr>
          </a:lstStyle>
          <a:p>
            <a:fld id="{1C5FCF76-09F1-4990-B8B9-17149F46BB2A}" type="slidenum">
              <a:rPr lang="en-US" smtClean="0"/>
              <a:pPr/>
              <a:t>‹#›</a:t>
            </a:fld>
            <a:endParaRPr lang="en-US"/>
          </a:p>
        </p:txBody>
      </p:sp>
    </p:spTree>
    <p:extLst>
      <p:ext uri="{BB962C8B-B14F-4D97-AF65-F5344CB8AC3E}">
        <p14:creationId xmlns="" xmlns:p14="http://schemas.microsoft.com/office/powerpoint/2010/main" val="312425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38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5303577" y="0"/>
            <a:ext cx="4057333" cy="353854"/>
          </a:xfrm>
          <a:prstGeom prst="rect">
            <a:avLst/>
          </a:prstGeom>
        </p:spPr>
        <p:txBody>
          <a:bodyPr vert="horz" lIns="93932" tIns="46966" rIns="93932" bIns="46966" rtlCol="0"/>
          <a:lstStyle>
            <a:lvl1pPr algn="r">
              <a:defRPr sz="1200"/>
            </a:lvl1pPr>
          </a:lstStyle>
          <a:p>
            <a:fld id="{B3FB6CD2-FB8A-4F8C-B206-B41AB6B9E6FA}" type="datetimeFigureOut">
              <a:rPr lang="en-US" smtClean="0"/>
              <a:pPr/>
              <a:t>6/7/2021</a:t>
            </a:fld>
            <a:endParaRPr lang="en-US"/>
          </a:p>
        </p:txBody>
      </p:sp>
      <p:sp>
        <p:nvSpPr>
          <p:cNvPr id="4" name="Slide Image Placeholder 3"/>
          <p:cNvSpPr>
            <a:spLocks noGrp="1" noRot="1" noChangeAspect="1"/>
          </p:cNvSpPr>
          <p:nvPr>
            <p:ph type="sldImg" idx="2"/>
          </p:nvPr>
        </p:nvSpPr>
        <p:spPr>
          <a:xfrm>
            <a:off x="2911475" y="530225"/>
            <a:ext cx="3540125" cy="2654300"/>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2" tIns="46966" rIns="93932" bIns="4696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21994"/>
            <a:ext cx="4057333" cy="353854"/>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5303577" y="6721994"/>
            <a:ext cx="4057333" cy="353854"/>
          </a:xfrm>
          <a:prstGeom prst="rect">
            <a:avLst/>
          </a:prstGeom>
        </p:spPr>
        <p:txBody>
          <a:bodyPr vert="horz" lIns="93932" tIns="46966" rIns="93932" bIns="46966" rtlCol="0" anchor="b"/>
          <a:lstStyle>
            <a:lvl1pPr algn="r">
              <a:defRPr sz="1200"/>
            </a:lvl1pPr>
          </a:lstStyle>
          <a:p>
            <a:fld id="{AE8CB218-6248-4E90-A305-D08BD6F16074}" type="slidenum">
              <a:rPr lang="en-US" smtClean="0"/>
              <a:pPr/>
              <a:t>‹#›</a:t>
            </a:fld>
            <a:endParaRPr lang="en-US"/>
          </a:p>
        </p:txBody>
      </p:sp>
    </p:spTree>
    <p:extLst>
      <p:ext uri="{BB962C8B-B14F-4D97-AF65-F5344CB8AC3E}">
        <p14:creationId xmlns="" xmlns:p14="http://schemas.microsoft.com/office/powerpoint/2010/main" val="287905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a:t>
            </a:r>
            <a:r>
              <a:rPr lang="en-US" b="1" baseline="0" dirty="0"/>
              <a:t> </a:t>
            </a:r>
            <a:r>
              <a:rPr lang="en-US" dirty="0"/>
              <a:t>Enter other information as you see fit</a:t>
            </a:r>
            <a:r>
              <a:rPr lang="en-US" baseline="0" dirty="0"/>
              <a:t>, such as the name of the </a:t>
            </a:r>
            <a:r>
              <a:rPr lang="en-US" baseline="0"/>
              <a:t>New </a:t>
            </a:r>
            <a:r>
              <a:rPr lang="en-US" baseline="0" smtClean="0"/>
              <a:t>Member Orientation </a:t>
            </a:r>
            <a:r>
              <a:rPr lang="en-US" baseline="0" dirty="0"/>
              <a:t>trainer.</a:t>
            </a: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a:t>
            </a:fld>
            <a:endParaRPr lang="en-US" dirty="0"/>
          </a:p>
        </p:txBody>
      </p:sp>
    </p:spTree>
    <p:extLst>
      <p:ext uri="{BB962C8B-B14F-4D97-AF65-F5344CB8AC3E}">
        <p14:creationId xmlns="" xmlns:p14="http://schemas.microsoft.com/office/powerpoint/2010/main" val="80391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12</a:t>
            </a:fld>
            <a:endParaRPr lang="en-US"/>
          </a:p>
        </p:txBody>
      </p:sp>
    </p:spTree>
    <p:extLst>
      <p:ext uri="{BB962C8B-B14F-4D97-AF65-F5344CB8AC3E}">
        <p14:creationId xmlns="" xmlns:p14="http://schemas.microsoft.com/office/powerpoint/2010/main" val="8312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14</a:t>
            </a:fld>
            <a:endParaRPr lang="en-US"/>
          </a:p>
        </p:txBody>
      </p:sp>
    </p:spTree>
    <p:extLst>
      <p:ext uri="{BB962C8B-B14F-4D97-AF65-F5344CB8AC3E}">
        <p14:creationId xmlns="" xmlns:p14="http://schemas.microsoft.com/office/powerpoint/2010/main" val="284569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15</a:t>
            </a:fld>
            <a:endParaRPr lang="en-US"/>
          </a:p>
        </p:txBody>
      </p:sp>
    </p:spTree>
    <p:extLst>
      <p:ext uri="{BB962C8B-B14F-4D97-AF65-F5344CB8AC3E}">
        <p14:creationId xmlns="" xmlns:p14="http://schemas.microsoft.com/office/powerpoint/2010/main" val="180137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a:t>
            </a:fld>
            <a:endParaRPr lang="en-US" dirty="0"/>
          </a:p>
        </p:txBody>
      </p:sp>
    </p:spTree>
    <p:extLst>
      <p:ext uri="{BB962C8B-B14F-4D97-AF65-F5344CB8AC3E}">
        <p14:creationId xmlns="" xmlns:p14="http://schemas.microsoft.com/office/powerpoint/2010/main" val="290315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https://www.lionsclubs.org/en/lcif-grants-toolkit</a:t>
            </a: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21"/>
            <a:r>
              <a:rPr lang="en-US" b="1" dirty="0"/>
              <a:t>Trainer Tip: </a:t>
            </a:r>
            <a:r>
              <a:rPr lang="en-US" b="0" dirty="0"/>
              <a:t>Consider adding </a:t>
            </a:r>
            <a:r>
              <a:rPr lang="en-US" dirty="0"/>
              <a:t>additional information about your district and multiple district, such as the district governor’s name and the boundaries of your district and multiple district.</a:t>
            </a:r>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23</a:t>
            </a:fld>
            <a:endParaRPr lang="en-US" dirty="0"/>
          </a:p>
        </p:txBody>
      </p:sp>
    </p:spTree>
    <p:extLst>
      <p:ext uri="{BB962C8B-B14F-4D97-AF65-F5344CB8AC3E}">
        <p14:creationId xmlns="" xmlns:p14="http://schemas.microsoft.com/office/powerpoint/2010/main" val="2187280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26</a:t>
            </a:fld>
            <a:endParaRPr lang="en-US" dirty="0"/>
          </a:p>
        </p:txBody>
      </p:sp>
    </p:spTree>
    <p:extLst>
      <p:ext uri="{BB962C8B-B14F-4D97-AF65-F5344CB8AC3E}">
        <p14:creationId xmlns="" xmlns:p14="http://schemas.microsoft.com/office/powerpoint/2010/main" val="391508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a:t>
            </a:r>
            <a:r>
              <a:rPr lang="en-US" b="1" dirty="0" smtClean="0"/>
              <a:t>: </a:t>
            </a:r>
            <a:r>
              <a:rPr lang="en-US" b="0" dirty="0" smtClean="0"/>
              <a:t>The</a:t>
            </a:r>
            <a:r>
              <a:rPr lang="en-US" b="0" baseline="0" dirty="0" smtClean="0"/>
              <a:t> points on this map indicate club locations within the district, with unique designators for the regions. </a:t>
            </a:r>
            <a:br>
              <a:rPr lang="en-US" b="0" baseline="0" dirty="0" smtClean="0"/>
            </a:br>
            <a:r>
              <a:rPr lang="en-US" b="0" baseline="0" dirty="0" smtClean="0"/>
              <a:t>This map can be modified to indicate zones, club names, etc as presenters see fit.</a:t>
            </a:r>
            <a:endParaRPr lang="en-US" i="0"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27</a:t>
            </a:fld>
            <a:endParaRPr lang="en-US"/>
          </a:p>
        </p:txBody>
      </p:sp>
    </p:spTree>
    <p:extLst>
      <p:ext uri="{BB962C8B-B14F-4D97-AF65-F5344CB8AC3E}">
        <p14:creationId xmlns="" xmlns:p14="http://schemas.microsoft.com/office/powerpoint/2010/main" val="3860426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29</a:t>
            </a:fld>
            <a:endParaRPr lang="en-US" dirty="0"/>
          </a:p>
        </p:txBody>
      </p:sp>
    </p:spTree>
    <p:extLst>
      <p:ext uri="{BB962C8B-B14F-4D97-AF65-F5344CB8AC3E}">
        <p14:creationId xmlns="" xmlns:p14="http://schemas.microsoft.com/office/powerpoint/2010/main" val="255667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clubs name and photos</a:t>
            </a:r>
          </a:p>
        </p:txBody>
      </p:sp>
      <p:sp>
        <p:nvSpPr>
          <p:cNvPr id="4" name="Slide Number Placeholder 3"/>
          <p:cNvSpPr>
            <a:spLocks noGrp="1"/>
          </p:cNvSpPr>
          <p:nvPr>
            <p:ph type="sldNum" sz="quarter" idx="10"/>
          </p:nvPr>
        </p:nvSpPr>
        <p:spPr/>
        <p:txBody>
          <a:bodyPr/>
          <a:lstStyle/>
          <a:p>
            <a:fld id="{AE8CB218-6248-4E90-A305-D08BD6F16074}" type="slidenum">
              <a:rPr lang="en-US" smtClean="0"/>
              <a:pPr/>
              <a:t>30</a:t>
            </a:fld>
            <a:endParaRPr lang="en-US" dirty="0"/>
          </a:p>
        </p:txBody>
      </p:sp>
    </p:spTree>
    <p:extLst>
      <p:ext uri="{BB962C8B-B14F-4D97-AF65-F5344CB8AC3E}">
        <p14:creationId xmlns="" xmlns:p14="http://schemas.microsoft.com/office/powerpoint/2010/main" val="2035749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21"/>
            <a:r>
              <a:rPr lang="en-US" b="1" dirty="0"/>
              <a:t>Trainer Tip: </a:t>
            </a:r>
            <a:r>
              <a:rPr lang="en-US" b="0" dirty="0"/>
              <a:t>Consider adding </a:t>
            </a:r>
            <a:r>
              <a:rPr lang="en-US" dirty="0"/>
              <a:t>additional information about </a:t>
            </a:r>
            <a:r>
              <a:rPr lang="en-US" dirty="0" smtClean="0"/>
              <a:t>these</a:t>
            </a:r>
            <a:r>
              <a:rPr lang="en-US" baseline="0" dirty="0" smtClean="0"/>
              <a:t> projects.</a:t>
            </a:r>
            <a:endParaRPr lang="en-US" dirty="0"/>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31</a:t>
            </a:fld>
            <a:endParaRPr lang="en-US" dirty="0"/>
          </a:p>
        </p:txBody>
      </p:sp>
    </p:spTree>
    <p:extLst>
      <p:ext uri="{BB962C8B-B14F-4D97-AF65-F5344CB8AC3E}">
        <p14:creationId xmlns="" xmlns:p14="http://schemas.microsoft.com/office/powerpoint/2010/main" val="188256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21807" rtl="0" eaLnBrk="1" fontAlgn="auto" latinLnBrk="0" hangingPunct="1">
              <a:lnSpc>
                <a:spcPct val="100000"/>
              </a:lnSpc>
              <a:spcBef>
                <a:spcPts val="0"/>
              </a:spcBef>
              <a:spcAft>
                <a:spcPts val="0"/>
              </a:spcAft>
              <a:buClrTx/>
              <a:buSzTx/>
              <a:buFontTx/>
              <a:buNone/>
              <a:tabLst/>
              <a:defRPr/>
            </a:pPr>
            <a:r>
              <a:rPr lang="en-US" b="1" dirty="0" smtClean="0"/>
              <a:t>Trainer Tip:</a:t>
            </a:r>
            <a:r>
              <a:rPr lang="en-US" b="1" baseline="0" dirty="0" smtClean="0"/>
              <a:t> </a:t>
            </a:r>
            <a:r>
              <a:rPr lang="en-US" dirty="0" smtClean="0"/>
              <a:t>Edit this slide as you see fit. Remove things that don’t apply to your club, or add things that are not currently</a:t>
            </a:r>
            <a:r>
              <a:rPr lang="en-US" baseline="0" dirty="0" smtClean="0"/>
              <a:t> included.</a:t>
            </a:r>
            <a:endParaRPr lang="en-US" i="0" dirty="0" smtClean="0"/>
          </a:p>
          <a:p>
            <a:pPr defTabSz="921807">
              <a:defRPr/>
            </a:pP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32</a:t>
            </a:fld>
            <a:endParaRPr lang="en-US" dirty="0"/>
          </a:p>
        </p:txBody>
      </p:sp>
    </p:spTree>
    <p:extLst>
      <p:ext uri="{BB962C8B-B14F-4D97-AF65-F5344CB8AC3E}">
        <p14:creationId xmlns="" xmlns:p14="http://schemas.microsoft.com/office/powerpoint/2010/main" val="1066400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a:t>
            </a:r>
            <a:r>
              <a:rPr lang="en-US" b="1" baseline="0" dirty="0"/>
              <a:t> </a:t>
            </a:r>
            <a:r>
              <a:rPr lang="en-US" dirty="0"/>
              <a:t>Edit this slide as you see fit. Remove things that don’t apply to your club, or add things that are not currently</a:t>
            </a:r>
            <a:r>
              <a:rPr lang="en-US" baseline="0" dirty="0"/>
              <a:t> included.</a:t>
            </a:r>
            <a:endParaRPr lang="en-US" i="0"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33</a:t>
            </a:fld>
            <a:endParaRPr lang="en-US" dirty="0"/>
          </a:p>
        </p:txBody>
      </p:sp>
    </p:spTree>
    <p:extLst>
      <p:ext uri="{BB962C8B-B14F-4D97-AF65-F5344CB8AC3E}">
        <p14:creationId xmlns="" xmlns:p14="http://schemas.microsoft.com/office/powerpoint/2010/main" val="353304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34</a:t>
            </a:fld>
            <a:endParaRPr lang="en-US" dirty="0"/>
          </a:p>
        </p:txBody>
      </p:sp>
    </p:spTree>
    <p:extLst>
      <p:ext uri="{BB962C8B-B14F-4D97-AF65-F5344CB8AC3E}">
        <p14:creationId xmlns="" xmlns:p14="http://schemas.microsoft.com/office/powerpoint/2010/main" val="2554275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35</a:t>
            </a:fld>
            <a:endParaRPr lang="en-US" dirty="0"/>
          </a:p>
        </p:txBody>
      </p:sp>
    </p:spTree>
    <p:extLst>
      <p:ext uri="{BB962C8B-B14F-4D97-AF65-F5344CB8AC3E}">
        <p14:creationId xmlns="" xmlns:p14="http://schemas.microsoft.com/office/powerpoint/2010/main" val="128349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 </a:t>
            </a:r>
            <a:r>
              <a:rPr lang="en-US" baseline="0" dirty="0"/>
              <a:t>Consider adding photos from the projects to the slide if they are available.</a:t>
            </a: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36</a:t>
            </a:fld>
            <a:endParaRPr lang="en-US" dirty="0"/>
          </a:p>
        </p:txBody>
      </p:sp>
    </p:spTree>
    <p:extLst>
      <p:ext uri="{BB962C8B-B14F-4D97-AF65-F5344CB8AC3E}">
        <p14:creationId xmlns="" xmlns:p14="http://schemas.microsoft.com/office/powerpoint/2010/main" val="2493153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21"/>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37</a:t>
            </a:fld>
            <a:endParaRPr lang="en-US" dirty="0"/>
          </a:p>
        </p:txBody>
      </p:sp>
    </p:spTree>
    <p:extLst>
      <p:ext uri="{BB962C8B-B14F-4D97-AF65-F5344CB8AC3E}">
        <p14:creationId xmlns="" xmlns:p14="http://schemas.microsoft.com/office/powerpoint/2010/main" val="807907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21"/>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38</a:t>
            </a:fld>
            <a:endParaRPr lang="en-US" dirty="0"/>
          </a:p>
        </p:txBody>
      </p:sp>
    </p:spTree>
    <p:extLst>
      <p:ext uri="{BB962C8B-B14F-4D97-AF65-F5344CB8AC3E}">
        <p14:creationId xmlns="" xmlns:p14="http://schemas.microsoft.com/office/powerpoint/2010/main" val="807907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9321" rtl="0" eaLnBrk="1" fontAlgn="auto" latinLnBrk="0" hangingPunct="1">
              <a:lnSpc>
                <a:spcPct val="100000"/>
              </a:lnSpc>
              <a:spcBef>
                <a:spcPts val="0"/>
              </a:spcBef>
              <a:spcAft>
                <a:spcPts val="0"/>
              </a:spcAft>
              <a:buClrTx/>
              <a:buSzTx/>
              <a:buFontTx/>
              <a:buNone/>
              <a:tabLst/>
              <a:defRPr/>
            </a:pPr>
            <a:r>
              <a:rPr lang="en-US" sz="1200" dirty="0" smtClean="0"/>
              <a:t>(1) Ambassador of Goodwill</a:t>
            </a:r>
          </a:p>
          <a:p>
            <a:pPr marL="0" marR="0" indent="0" algn="l" defTabSz="939321"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Ambassador Award is generally awarded to high level Lions for their many years of service.  There are only a maximum of 35 awarded each year and is the highest award from LCI.</a:t>
            </a:r>
          </a:p>
          <a:p>
            <a:pPr marL="0" marR="0" indent="0" algn="l" defTabSz="939321"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39321" rtl="0" eaLnBrk="1" fontAlgn="auto" latinLnBrk="0" hangingPunct="1">
              <a:lnSpc>
                <a:spcPct val="100000"/>
              </a:lnSpc>
              <a:spcBef>
                <a:spcPts val="0"/>
              </a:spcBef>
              <a:spcAft>
                <a:spcPts val="0"/>
              </a:spcAft>
              <a:buClrTx/>
              <a:buSzTx/>
              <a:buFontTx/>
              <a:buNone/>
              <a:tabLst/>
              <a:defRPr/>
            </a:pPr>
            <a:r>
              <a:rPr lang="en-US" sz="1200" dirty="0" smtClean="0"/>
              <a:t>(2) International President’s Award</a:t>
            </a:r>
          </a:p>
          <a:p>
            <a:pPr marL="0" marR="0" indent="0" algn="l" defTabSz="939321"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Awarded for outstanding service by a Lion to the causes or activities Lions are active in. Nominated by a District Governor. There are a very limited number awarded each year and is the 2nd highest award from LCI.</a:t>
            </a:r>
          </a:p>
          <a:p>
            <a:pPr marL="0" marR="0" indent="0" algn="l" defTabSz="939321"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39321" rtl="0" eaLnBrk="1" fontAlgn="auto" latinLnBrk="0" hangingPunct="1">
              <a:lnSpc>
                <a:spcPct val="100000"/>
              </a:lnSpc>
              <a:spcBef>
                <a:spcPts val="0"/>
              </a:spcBef>
              <a:spcAft>
                <a:spcPts val="0"/>
              </a:spcAft>
              <a:buClrTx/>
              <a:buSzTx/>
              <a:buFontTx/>
              <a:buNone/>
              <a:tabLst/>
              <a:defRPr/>
            </a:pPr>
            <a:r>
              <a:rPr lang="en-US" sz="1200" dirty="0" smtClean="0"/>
              <a:t>(3) International President’s Leadership Medal</a:t>
            </a:r>
          </a:p>
          <a:p>
            <a:pPr defTabSz="939321"/>
            <a:r>
              <a:rPr lang="en-US" sz="1200" b="0" i="0" kern="1200" dirty="0" smtClean="0">
                <a:solidFill>
                  <a:schemeClr val="tx1"/>
                </a:solidFill>
                <a:latin typeface="+mn-lt"/>
                <a:ea typeface="+mn-ea"/>
                <a:cs typeface="+mn-cs"/>
              </a:rPr>
              <a:t>Awarded for outstanding leadership by a Lion on Lions issues or service issues. Nominated by a District Governor. There are a limited number awarded each year and in each State and is the 3rd highest award from LCI.</a:t>
            </a:r>
          </a:p>
          <a:p>
            <a:pPr defTabSz="939321"/>
            <a:endParaRPr lang="en-US" sz="1200" b="0" i="0" kern="1200" dirty="0" smtClean="0">
              <a:solidFill>
                <a:schemeClr val="tx1"/>
              </a:solidFill>
              <a:latin typeface="+mn-lt"/>
              <a:ea typeface="+mn-ea"/>
              <a:cs typeface="+mn-cs"/>
            </a:endParaRPr>
          </a:p>
          <a:p>
            <a:pPr marL="0" marR="0" indent="0" algn="l" defTabSz="939321"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(4) </a:t>
            </a:r>
            <a:r>
              <a:rPr lang="en-US" sz="1200" dirty="0" smtClean="0"/>
              <a:t>International President’s Recognition Award</a:t>
            </a:r>
            <a:endParaRPr lang="en-US" dirty="0" smtClean="0"/>
          </a:p>
          <a:p>
            <a:pPr defTabSz="939321"/>
            <a:r>
              <a:rPr lang="en-US" sz="1200" b="0" i="0" kern="1200" dirty="0" smtClean="0">
                <a:solidFill>
                  <a:schemeClr val="tx1"/>
                </a:solidFill>
                <a:latin typeface="+mn-lt"/>
                <a:ea typeface="+mn-ea"/>
                <a:cs typeface="+mn-cs"/>
              </a:rPr>
              <a:t>Awarded in recognition of distinguished achievements in fulfilling the service mission of Lions Clubs.  Nominated by a District Governor and usually awarded personally by an International Director. It</a:t>
            </a:r>
            <a:r>
              <a:rPr lang="en-US" sz="1200" b="0" i="0" kern="1200" baseline="0" dirty="0" smtClean="0">
                <a:solidFill>
                  <a:schemeClr val="tx1"/>
                </a:solidFill>
                <a:latin typeface="+mn-lt"/>
                <a:ea typeface="+mn-ea"/>
                <a:cs typeface="+mn-cs"/>
              </a:rPr>
              <a:t> is</a:t>
            </a:r>
            <a:r>
              <a:rPr lang="en-US" sz="1200" b="0" i="0" kern="1200" dirty="0" smtClean="0">
                <a:solidFill>
                  <a:schemeClr val="tx1"/>
                </a:solidFill>
                <a:latin typeface="+mn-lt"/>
                <a:ea typeface="+mn-ea"/>
                <a:cs typeface="+mn-cs"/>
              </a:rPr>
              <a:t> the 4th highest award from LCI.</a:t>
            </a: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39</a:t>
            </a:fld>
            <a:endParaRPr lang="en-US" dirty="0"/>
          </a:p>
        </p:txBody>
      </p:sp>
    </p:spTree>
    <p:extLst>
      <p:ext uri="{BB962C8B-B14F-4D97-AF65-F5344CB8AC3E}">
        <p14:creationId xmlns="" xmlns:p14="http://schemas.microsoft.com/office/powerpoint/2010/main" val="80790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9321" rtl="0" eaLnBrk="1" fontAlgn="auto" latinLnBrk="0" hangingPunct="1">
              <a:lnSpc>
                <a:spcPct val="100000"/>
              </a:lnSpc>
              <a:spcBef>
                <a:spcPts val="0"/>
              </a:spcBef>
              <a:spcAft>
                <a:spcPts val="0"/>
              </a:spcAft>
              <a:buClrTx/>
              <a:buSzTx/>
              <a:buFontTx/>
              <a:buNone/>
              <a:tabLst/>
              <a:defRPr/>
            </a:pPr>
            <a:r>
              <a:rPr lang="en-US" sz="1200" dirty="0" smtClean="0"/>
              <a:t>100% District Governor </a:t>
            </a:r>
          </a:p>
          <a:p>
            <a:pPr marL="0" marR="0" indent="0" algn="l" defTabSz="939321" rtl="0" eaLnBrk="1" fontAlgn="auto" latinLnBrk="0" hangingPunct="1">
              <a:lnSpc>
                <a:spcPct val="100000"/>
              </a:lnSpc>
              <a:spcBef>
                <a:spcPts val="0"/>
              </a:spcBef>
              <a:spcAft>
                <a:spcPts val="0"/>
              </a:spcAft>
              <a:buClrTx/>
              <a:buSzTx/>
              <a:buFontTx/>
              <a:buNone/>
              <a:tabLst/>
              <a:defRPr/>
            </a:pPr>
            <a:r>
              <a:rPr lang="en-US" sz="1200" dirty="0" smtClean="0"/>
              <a:t>Honors club presidents who furthered and promoted the district governor's goals for the current year, the objectives of LCI, adhered to the LCI constitution and by-laws, no unpaid dues, accomplished a net growth in membership or sponsored a new Lions club, club officers have attended officer training, and attended conventions, forums, zone meetings, and cabinet meetings.</a:t>
            </a:r>
          </a:p>
          <a:p>
            <a:pPr marL="0" marR="0" indent="0" algn="l" defTabSz="939321"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39321" rtl="0" eaLnBrk="1" fontAlgn="auto" latinLnBrk="0" hangingPunct="1">
              <a:lnSpc>
                <a:spcPct val="100000"/>
              </a:lnSpc>
              <a:spcBef>
                <a:spcPts val="0"/>
              </a:spcBef>
              <a:spcAft>
                <a:spcPts val="0"/>
              </a:spcAft>
              <a:buClrTx/>
              <a:buSzTx/>
              <a:buFontTx/>
              <a:buNone/>
              <a:tabLst/>
              <a:defRPr/>
            </a:pPr>
            <a:r>
              <a:rPr lang="en-US" sz="1200" dirty="0" smtClean="0"/>
              <a:t>100% Club  Excellence Award </a:t>
            </a:r>
          </a:p>
          <a:p>
            <a:pPr defTabSz="939321"/>
            <a:r>
              <a:rPr lang="en-US" dirty="0" smtClean="0"/>
              <a:t>Honors clubs that excel in community service, membership growth, communication and organizational management may qualify for the prestigious Excellence Awards. Clubs receive a distinguished banner patch to proudly display on their banner and the club president receives a Club Excellence Pin to proudly recognize his or her outstanding leadership. The general criteria for the award includes good standing with International, Melvin Jones contributions, membership growth, excellent communication, leadership development, and club development. Please use the qualifications outlined in the club or district application as your road map to excellence.</a:t>
            </a: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40</a:t>
            </a:fld>
            <a:endParaRPr lang="en-US" dirty="0"/>
          </a:p>
        </p:txBody>
      </p:sp>
    </p:spTree>
    <p:extLst>
      <p:ext uri="{BB962C8B-B14F-4D97-AF65-F5344CB8AC3E}">
        <p14:creationId xmlns="" xmlns:p14="http://schemas.microsoft.com/office/powerpoint/2010/main" val="807907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21"/>
            <a:r>
              <a:rPr lang="en-US" sz="1200" b="0" i="0" kern="1200" dirty="0" smtClean="0">
                <a:solidFill>
                  <a:schemeClr val="tx1"/>
                </a:solidFill>
                <a:latin typeface="+mn-lt"/>
                <a:ea typeface="+mn-ea"/>
                <a:cs typeface="+mn-cs"/>
              </a:rPr>
              <a:t>Melvin Jones Fellowship</a:t>
            </a:r>
          </a:p>
          <a:p>
            <a:pPr defTabSz="939321"/>
            <a:r>
              <a:rPr lang="en-US" sz="1200" b="0" i="0" kern="1200" dirty="0" smtClean="0">
                <a:solidFill>
                  <a:schemeClr val="tx1"/>
                </a:solidFill>
                <a:latin typeface="+mn-lt"/>
                <a:ea typeface="+mn-ea"/>
                <a:cs typeface="+mn-cs"/>
              </a:rPr>
              <a:t>The Melvin Jones Fellowship (MJF) is LCIF's highest honor, and is a recognition of humanitarian work and is presented in honor of donations made to LCIF of $1,000.  Often these donations are made by a group or district on behalf of an honoree. </a:t>
            </a:r>
          </a:p>
          <a:p>
            <a:pPr defTabSz="939321"/>
            <a:endParaRPr lang="en-US" sz="1200" b="0" i="0" kern="1200" dirty="0" smtClean="0">
              <a:solidFill>
                <a:schemeClr val="tx1"/>
              </a:solidFill>
              <a:latin typeface="+mn-lt"/>
              <a:ea typeface="+mn-ea"/>
              <a:cs typeface="+mn-cs"/>
            </a:endParaRPr>
          </a:p>
          <a:p>
            <a:pPr defTabSz="939321"/>
            <a:r>
              <a:rPr lang="en-US" sz="1200" b="0" i="0" kern="1200" dirty="0" smtClean="0">
                <a:solidFill>
                  <a:schemeClr val="tx1"/>
                </a:solidFill>
                <a:latin typeface="+mn-lt"/>
                <a:ea typeface="+mn-ea"/>
                <a:cs typeface="+mn-cs"/>
              </a:rPr>
              <a:t>Created in 1973, the fellowship is named for the founder of Lions Clubs International, Melvin Jones. The fellowship represents humanitarian qualities such as generosity, compassion, and concern for the less fortunate. Melvin Jones Fellows receive a lapel pin and a personalized wall plaque in honor of their commitment to helping others.</a:t>
            </a: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41</a:t>
            </a:fld>
            <a:endParaRPr lang="en-US" dirty="0"/>
          </a:p>
        </p:txBody>
      </p:sp>
    </p:spTree>
    <p:extLst>
      <p:ext uri="{BB962C8B-B14F-4D97-AF65-F5344CB8AC3E}">
        <p14:creationId xmlns="" xmlns:p14="http://schemas.microsoft.com/office/powerpoint/2010/main" val="807907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9321" rtl="0" eaLnBrk="1" fontAlgn="auto" latinLnBrk="0" hangingPunct="1">
              <a:lnSpc>
                <a:spcPct val="100000"/>
              </a:lnSpc>
              <a:spcBef>
                <a:spcPts val="0"/>
              </a:spcBef>
              <a:spcAft>
                <a:spcPts val="0"/>
              </a:spcAft>
              <a:buClrTx/>
              <a:buSzTx/>
              <a:buFontTx/>
              <a:buNone/>
              <a:tabLst/>
              <a:defRPr/>
            </a:pPr>
            <a:r>
              <a:rPr lang="en-US" sz="1200" dirty="0" smtClean="0"/>
              <a:t>S.A Dodge Distinguished Service Award</a:t>
            </a:r>
          </a:p>
          <a:p>
            <a:pPr marL="0" marR="0" indent="0" algn="l" defTabSz="939321"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S.A. Dodge Award is presented to two Lions each year at the MD11 State Convention. The award is for distinguished service at the district, state, and international levels of the Lions organization. Honoring l</a:t>
            </a:r>
            <a:r>
              <a:rPr lang="en-US" dirty="0" smtClean="0"/>
              <a:t>ifetime achievement.</a:t>
            </a:r>
          </a:p>
          <a:p>
            <a:pPr defTabSz="939321"/>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42</a:t>
            </a:fld>
            <a:endParaRPr lang="en-US" dirty="0"/>
          </a:p>
        </p:txBody>
      </p:sp>
    </p:spTree>
    <p:extLst>
      <p:ext uri="{BB962C8B-B14F-4D97-AF65-F5344CB8AC3E}">
        <p14:creationId xmlns="" xmlns:p14="http://schemas.microsoft.com/office/powerpoint/2010/main" val="807907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9321"/>
            <a:r>
              <a:rPr lang="en-US" dirty="0" smtClean="0"/>
              <a:t>John S. Noel Fellow</a:t>
            </a:r>
          </a:p>
          <a:p>
            <a:pPr defTabSz="939321"/>
            <a:r>
              <a:rPr lang="en-US" dirty="0" smtClean="0"/>
              <a:t>The John S. Noel Fellow is the Lions of Michigan Foundation’s most distinguished form of recognition, and the award is available to recognize an outstanding individual for his or her service to Lions and those in need. The award is available for contributions of $1,000 or more to the Lions of Michigan Foundation.</a:t>
            </a:r>
          </a:p>
          <a:p>
            <a:pPr defTabSz="939321"/>
            <a:r>
              <a:rPr lang="en-US" dirty="0" smtClean="0"/>
              <a:t>John S. Noel was a charter member of the Grand Rapids Lions Club in 1919, and he was Michigan’s 1st President of Lions Clubs International in 1923-24. The award is duly named in honor of John S. Noel's accomplishments in advancing the cause of </a:t>
            </a:r>
            <a:r>
              <a:rPr lang="en-US" dirty="0" err="1" smtClean="0"/>
              <a:t>Lionism</a:t>
            </a:r>
            <a:r>
              <a:rPr lang="en-US" dirty="0" smtClean="0"/>
              <a:t> in Michigan and throughout the world and for his tireless efforts to help people in need.</a:t>
            </a:r>
          </a:p>
          <a:p>
            <a:pPr defTabSz="939321"/>
            <a:endParaRPr lang="en-US" dirty="0" smtClean="0"/>
          </a:p>
          <a:p>
            <a:pPr defTabSz="939321"/>
            <a:r>
              <a:rPr lang="en-US" dirty="0" err="1" smtClean="0"/>
              <a:t>Hellen</a:t>
            </a:r>
            <a:r>
              <a:rPr lang="en-US" dirty="0" smtClean="0"/>
              <a:t> Keller Fellow</a:t>
            </a:r>
          </a:p>
          <a:p>
            <a:pPr defTabSz="939321"/>
            <a:r>
              <a:rPr lang="en-US" dirty="0" smtClean="0"/>
              <a:t>The </a:t>
            </a:r>
            <a:r>
              <a:rPr lang="en-US" dirty="0" err="1" smtClean="0"/>
              <a:t>Hellen</a:t>
            </a:r>
            <a:r>
              <a:rPr lang="en-US" dirty="0" smtClean="0"/>
              <a:t> Keller Fellowship award is available to recognize those that have contributed to issues that relate to sight, hearing and disabilities.  The award is available for contributions of $750 or more to the Lions of Michigan Foundation.  </a:t>
            </a:r>
            <a:r>
              <a:rPr lang="en-US" dirty="0" err="1" smtClean="0"/>
              <a:t>Hellen</a:t>
            </a:r>
            <a:r>
              <a:rPr lang="en-US" dirty="0" smtClean="0"/>
              <a:t> Keller challenged the Lions in 1925 to "Become Knight of the Blind" that shaped Lions to support Sight and Hearing issues since then.</a:t>
            </a:r>
          </a:p>
          <a:p>
            <a:pPr defTabSz="939321"/>
            <a:endParaRPr lang="en-US" dirty="0" smtClean="0"/>
          </a:p>
          <a:p>
            <a:pPr defTabSz="939321"/>
            <a:r>
              <a:rPr lang="en-US" dirty="0" smtClean="0"/>
              <a:t>Ken </a:t>
            </a:r>
            <a:r>
              <a:rPr lang="en-US" dirty="0" err="1" smtClean="0"/>
              <a:t>Lautzenheiser</a:t>
            </a:r>
            <a:r>
              <a:rPr lang="en-US" dirty="0" smtClean="0"/>
              <a:t> Fellow</a:t>
            </a:r>
          </a:p>
          <a:p>
            <a:pPr defTabSz="939321"/>
            <a:r>
              <a:rPr lang="en-US" dirty="0" smtClean="0"/>
              <a:t>The Ken E. </a:t>
            </a:r>
            <a:r>
              <a:rPr lang="en-US" dirty="0" err="1" smtClean="0"/>
              <a:t>Lautzenheiser</a:t>
            </a:r>
            <a:r>
              <a:rPr lang="en-US" dirty="0" smtClean="0"/>
              <a:t> Fellow is available for contributions of $500 or more to the Lions of Michigan Foundation. The award is often used to recognize extraordinary efforts by a Lion or Lioness Club member -</a:t>
            </a:r>
          </a:p>
          <a:p>
            <a:pPr defTabSz="939321"/>
            <a:r>
              <a:rPr lang="en-US" dirty="0" smtClean="0"/>
              <a:t>many Clubs and Districts use the award to recognize the Lion and/or Lioness of the year. Ken E. </a:t>
            </a:r>
            <a:r>
              <a:rPr lang="en-US" dirty="0" err="1" smtClean="0"/>
              <a:t>Lautzenheiser</a:t>
            </a:r>
            <a:r>
              <a:rPr lang="en-US" dirty="0" smtClean="0"/>
              <a:t> was instrumental in organizing the Lions of Michigan Foundation in the early 1980's. He believed there was a definite need in Michigan for an organization that could address the medical needs of individuals that had no insurance and nowhere else to turn. Ken knew that if Lions Clubs combined resources, Lions could have a greater impact on their communities and do more to help people in need.</a:t>
            </a:r>
          </a:p>
          <a:p>
            <a:pPr defTabSz="939321"/>
            <a:endParaRPr lang="en-US" dirty="0" smtClean="0"/>
          </a:p>
          <a:p>
            <a:pPr defTabSz="939321"/>
            <a:r>
              <a:rPr lang="en-US" dirty="0" smtClean="0"/>
              <a:t>Lions of Michigan Hall of Fame</a:t>
            </a:r>
          </a:p>
          <a:p>
            <a:pPr defTabSz="939321"/>
            <a:r>
              <a:rPr lang="en-US" dirty="0" smtClean="0"/>
              <a:t>The Lions of Michigan Hall of Fame is a project of the Lions of Michigan Foundation. The purpose is to recognize and honor those individuals who have had a significant impact on </a:t>
            </a:r>
            <a:r>
              <a:rPr lang="en-US" dirty="0" err="1" smtClean="0"/>
              <a:t>Lionism</a:t>
            </a:r>
            <a:r>
              <a:rPr lang="en-US" dirty="0" smtClean="0"/>
              <a:t> in Michigan and to preserve a memory and record of their service. Each year up to four individuals are selected for enshrinement, normally one living member and up to three deceased individuals</a:t>
            </a:r>
          </a:p>
          <a:p>
            <a:pPr defTabSz="939321"/>
            <a:endParaRPr lang="en-US" dirty="0" smtClean="0"/>
          </a:p>
          <a:p>
            <a:pPr defTabSz="939321"/>
            <a:r>
              <a:rPr lang="en-US" dirty="0" smtClean="0"/>
              <a:t>Lions of Michigan Humanitarian Award</a:t>
            </a:r>
          </a:p>
          <a:p>
            <a:pPr defTabSz="939321"/>
            <a:r>
              <a:rPr lang="en-US" dirty="0" smtClean="0"/>
              <a:t>(need</a:t>
            </a:r>
            <a:r>
              <a:rPr lang="en-US" baseline="0" dirty="0" smtClean="0"/>
              <a:t> to add details)</a:t>
            </a:r>
          </a:p>
          <a:p>
            <a:pPr defTabSz="939321"/>
            <a:endParaRPr lang="en-US" baseline="0" dirty="0" smtClean="0"/>
          </a:p>
          <a:p>
            <a:pPr defTabSz="939321"/>
            <a:r>
              <a:rPr lang="en-US" dirty="0" smtClean="0"/>
              <a:t>William (Doc) Barr – Knight for Vision Fellowship</a:t>
            </a:r>
          </a:p>
          <a:p>
            <a:pPr defTabSz="939321"/>
            <a:r>
              <a:rPr lang="en-US" dirty="0" smtClean="0"/>
              <a:t>William “Doc” Barr has shared his diverse knowledge, experience and passion for helping others as</a:t>
            </a:r>
          </a:p>
          <a:p>
            <a:pPr defTabSz="939321"/>
            <a:r>
              <a:rPr lang="en-US" dirty="0" smtClean="0"/>
              <a:t>an </a:t>
            </a:r>
            <a:r>
              <a:rPr lang="en-US" dirty="0" err="1" smtClean="0"/>
              <a:t>Eversight</a:t>
            </a:r>
            <a:r>
              <a:rPr lang="en-US" dirty="0" smtClean="0"/>
              <a:t> board member for more than 20 years. His commitment to service is also reflected in</a:t>
            </a:r>
          </a:p>
          <a:p>
            <a:pPr defTabSz="939321"/>
            <a:r>
              <a:rPr lang="en-US" dirty="0" smtClean="0"/>
              <a:t>his dedication to the Lions. Doc first joined the </a:t>
            </a:r>
            <a:r>
              <a:rPr lang="en-US" dirty="0" err="1" smtClean="0"/>
              <a:t>Sparlingville</a:t>
            </a:r>
            <a:r>
              <a:rPr lang="en-US" dirty="0" smtClean="0"/>
              <a:t> Lions Club in 1956, followed by the</a:t>
            </a:r>
          </a:p>
          <a:p>
            <a:pPr defTabSz="939321"/>
            <a:r>
              <a:rPr lang="en-US" dirty="0" smtClean="0"/>
              <a:t>Highland Park and Novi Lions Clubs.</a:t>
            </a:r>
          </a:p>
          <a:p>
            <a:pPr defTabSz="939321"/>
            <a:r>
              <a:rPr lang="en-US" dirty="0" smtClean="0"/>
              <a:t>The William “Doc” Barr Knights for Vision Fellowship is in recognition of humanitarian work and</a:t>
            </a:r>
          </a:p>
          <a:p>
            <a:pPr defTabSz="939321"/>
            <a:r>
              <a:rPr lang="en-US" dirty="0" smtClean="0"/>
              <a:t>awarded to those who donate $1,000 or more to </a:t>
            </a:r>
            <a:r>
              <a:rPr lang="en-US" dirty="0" err="1" smtClean="0"/>
              <a:t>Eversight</a:t>
            </a:r>
            <a:r>
              <a:rPr lang="en-US" dirty="0" smtClean="0"/>
              <a:t> in a three-year period. Knights for Vision</a:t>
            </a:r>
          </a:p>
          <a:p>
            <a:pPr defTabSz="939321"/>
            <a:r>
              <a:rPr lang="en-US" dirty="0" smtClean="0"/>
              <a:t>Fellows receive an engraved crystal desktop pedestal, attractive gold lapel pin, a certificate and a</a:t>
            </a:r>
          </a:p>
          <a:p>
            <a:pPr defTabSz="939321"/>
            <a:r>
              <a:rPr lang="en-US" dirty="0" smtClean="0"/>
              <a:t>congratulatory letter.</a:t>
            </a:r>
          </a:p>
          <a:p>
            <a:pPr defTabSz="939321"/>
            <a:endParaRPr lang="en-US" dirty="0" smtClean="0"/>
          </a:p>
          <a:p>
            <a:pPr defTabSz="939321"/>
            <a:r>
              <a:rPr lang="en-US" dirty="0" smtClean="0"/>
              <a:t>A. Charles Weir – Sight Conservation Fellowship</a:t>
            </a:r>
          </a:p>
          <a:p>
            <a:pPr defTabSz="939321"/>
            <a:r>
              <a:rPr lang="en-US" dirty="0" smtClean="0"/>
              <a:t>A longtime </a:t>
            </a:r>
            <a:r>
              <a:rPr lang="en-US" dirty="0" err="1" smtClean="0"/>
              <a:t>Eversight</a:t>
            </a:r>
            <a:r>
              <a:rPr lang="en-US" dirty="0" smtClean="0"/>
              <a:t> ambassador, A. Charles Weir was a respected and beloved leader among the</a:t>
            </a:r>
          </a:p>
          <a:p>
            <a:pPr defTabSz="939321"/>
            <a:r>
              <a:rPr lang="en-US" dirty="0" err="1" smtClean="0"/>
              <a:t>Eversight</a:t>
            </a:r>
            <a:r>
              <a:rPr lang="en-US" dirty="0" smtClean="0"/>
              <a:t> Board of Directors for decades. A retired educator, Weir spent 34 years as a teacher and</a:t>
            </a:r>
          </a:p>
          <a:p>
            <a:pPr defTabSz="939321"/>
            <a:r>
              <a:rPr lang="en-US" dirty="0" smtClean="0"/>
              <a:t>administrator for vision-impaired children at the Michigan School for the Blind. An active member of</a:t>
            </a:r>
          </a:p>
          <a:p>
            <a:pPr defTabSz="939321"/>
            <a:r>
              <a:rPr lang="en-US" dirty="0" smtClean="0"/>
              <a:t>the </a:t>
            </a:r>
            <a:r>
              <a:rPr lang="en-US" dirty="0" err="1" smtClean="0"/>
              <a:t>Bretton</a:t>
            </a:r>
            <a:r>
              <a:rPr lang="en-US" dirty="0" smtClean="0"/>
              <a:t> Woods Lions Club, Weir held many offices, including Club President, District Governor and</a:t>
            </a:r>
          </a:p>
          <a:p>
            <a:pPr defTabSz="939321"/>
            <a:r>
              <a:rPr lang="en-US" dirty="0" smtClean="0"/>
              <a:t>Council Chair for District 11-C2.</a:t>
            </a:r>
          </a:p>
          <a:p>
            <a:pPr defTabSz="939321"/>
            <a:r>
              <a:rPr lang="en-US" dirty="0" smtClean="0"/>
              <a:t>The A. Charles Weir Sight Conservation Fellowship is in recognition of humanitarian work and awarded</a:t>
            </a:r>
          </a:p>
          <a:p>
            <a:pPr defTabSz="939321"/>
            <a:r>
              <a:rPr lang="en-US" dirty="0" smtClean="0"/>
              <a:t>to those who donate $500 or more to </a:t>
            </a:r>
            <a:r>
              <a:rPr lang="en-US" dirty="0" err="1" smtClean="0"/>
              <a:t>Eversight</a:t>
            </a:r>
            <a:r>
              <a:rPr lang="en-US" dirty="0" smtClean="0"/>
              <a:t> in a three-year period. Sight Conservation Fellows</a:t>
            </a:r>
          </a:p>
          <a:p>
            <a:pPr defTabSz="939321"/>
            <a:r>
              <a:rPr lang="en-US" dirty="0" smtClean="0"/>
              <a:t>receive an engraved crystal desktop pedestal, attractive silver lapel pin, a certificate and a</a:t>
            </a:r>
          </a:p>
          <a:p>
            <a:pPr defTabSz="939321"/>
            <a:r>
              <a:rPr lang="en-US" dirty="0" smtClean="0"/>
              <a:t>congratulatory letter.</a:t>
            </a:r>
          </a:p>
        </p:txBody>
      </p:sp>
      <p:sp>
        <p:nvSpPr>
          <p:cNvPr id="4" name="Slide Number Placeholder 3"/>
          <p:cNvSpPr>
            <a:spLocks noGrp="1"/>
          </p:cNvSpPr>
          <p:nvPr>
            <p:ph type="sldNum" sz="quarter" idx="10"/>
          </p:nvPr>
        </p:nvSpPr>
        <p:spPr/>
        <p:txBody>
          <a:bodyPr/>
          <a:lstStyle/>
          <a:p>
            <a:fld id="{AE8CB218-6248-4E90-A305-D08BD6F16074}" type="slidenum">
              <a:rPr lang="en-US" smtClean="0"/>
              <a:pPr/>
              <a:t>43</a:t>
            </a:fld>
            <a:endParaRPr lang="en-US" dirty="0"/>
          </a:p>
        </p:txBody>
      </p:sp>
    </p:spTree>
    <p:extLst>
      <p:ext uri="{BB962C8B-B14F-4D97-AF65-F5344CB8AC3E}">
        <p14:creationId xmlns="" xmlns:p14="http://schemas.microsoft.com/office/powerpoint/2010/main" val="807907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21"/>
            <a:endParaRPr lang="en-US" dirty="0" smtClean="0"/>
          </a:p>
          <a:p>
            <a:pPr defTabSz="939321"/>
            <a:r>
              <a:rPr lang="en-US" dirty="0" smtClean="0"/>
              <a:t>Wendell Doty Award – Highest Award</a:t>
            </a:r>
          </a:p>
          <a:p>
            <a:pPr defTabSz="939321"/>
            <a:r>
              <a:rPr lang="en-US" dirty="0" smtClean="0"/>
              <a:t>(need to add details)</a:t>
            </a:r>
          </a:p>
          <a:p>
            <a:pPr defTabSz="939321"/>
            <a:endParaRPr lang="en-US" dirty="0" smtClean="0"/>
          </a:p>
          <a:p>
            <a:pPr defTabSz="939321"/>
            <a:r>
              <a:rPr lang="en-US" dirty="0" smtClean="0"/>
              <a:t>District Lion/Lioness Award </a:t>
            </a:r>
          </a:p>
          <a:p>
            <a:pPr defTabSz="939321"/>
            <a:r>
              <a:rPr lang="en-US" dirty="0" smtClean="0"/>
              <a:t>(need to add details)</a:t>
            </a:r>
          </a:p>
          <a:p>
            <a:pPr defTabSz="939321"/>
            <a:endParaRPr lang="en-US" dirty="0" smtClean="0"/>
          </a:p>
          <a:p>
            <a:pPr defTabSz="939321"/>
            <a:r>
              <a:rPr lang="en-US" dirty="0" smtClean="0"/>
              <a:t>District/Region/Zone</a:t>
            </a:r>
          </a:p>
          <a:p>
            <a:pPr defTabSz="939321"/>
            <a:r>
              <a:rPr lang="en-US" dirty="0" smtClean="0"/>
              <a:t>(need to add details)</a:t>
            </a:r>
          </a:p>
          <a:p>
            <a:pPr defTabSz="939321"/>
            <a:endParaRPr lang="en-US" dirty="0" smtClean="0"/>
          </a:p>
          <a:p>
            <a:pPr defTabSz="939321"/>
            <a:r>
              <a:rPr lang="en-US" dirty="0" smtClean="0"/>
              <a:t>District Leo Award</a:t>
            </a:r>
          </a:p>
          <a:p>
            <a:pPr defTabSz="939321"/>
            <a:r>
              <a:rPr lang="en-US" dirty="0" smtClean="0"/>
              <a:t>(need to add details)</a:t>
            </a:r>
          </a:p>
          <a:p>
            <a:pPr defTabSz="939321"/>
            <a:endParaRPr lang="en-US" dirty="0" smtClean="0"/>
          </a:p>
          <a:p>
            <a:pPr defTabSz="939321"/>
            <a:r>
              <a:rPr lang="en-US" dirty="0" smtClean="0"/>
              <a:t>Governor’s Award – Individual Involvement in District</a:t>
            </a:r>
          </a:p>
          <a:p>
            <a:pPr defTabSz="939321"/>
            <a:r>
              <a:rPr lang="en-US" dirty="0" smtClean="0"/>
              <a:t>(need to add details)</a:t>
            </a:r>
          </a:p>
          <a:p>
            <a:pPr defTabSz="939321"/>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44</a:t>
            </a:fld>
            <a:endParaRPr lang="en-US" dirty="0"/>
          </a:p>
        </p:txBody>
      </p:sp>
    </p:spTree>
    <p:extLst>
      <p:ext uri="{BB962C8B-B14F-4D97-AF65-F5344CB8AC3E}">
        <p14:creationId xmlns="" xmlns:p14="http://schemas.microsoft.com/office/powerpoint/2010/main" val="807907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21"/>
            <a:r>
              <a:rPr lang="en-US" sz="1200" b="0" i="0" kern="1200" dirty="0" smtClean="0">
                <a:solidFill>
                  <a:schemeClr val="tx1"/>
                </a:solidFill>
                <a:latin typeface="+mn-lt"/>
                <a:ea typeface="+mn-ea"/>
                <a:cs typeface="+mn-cs"/>
              </a:rPr>
              <a:t>The PDG Paul Frederick Spark Plug Award is given to the club with the greatest percent increase in membership. An example would be if there are 10 members in a club at the beginning of the year and at the end of the Lion year they have 15 members they had a net gain of 5 members but a 50% gain in membership. </a:t>
            </a:r>
          </a:p>
          <a:p>
            <a:pPr defTabSz="939321"/>
            <a:endParaRPr lang="en-US" sz="1200" b="0" i="0" kern="1200" dirty="0" smtClean="0">
              <a:solidFill>
                <a:schemeClr val="tx1"/>
              </a:solidFill>
              <a:latin typeface="+mn-lt"/>
              <a:ea typeface="+mn-ea"/>
              <a:cs typeface="+mn-cs"/>
            </a:endParaRPr>
          </a:p>
          <a:p>
            <a:pPr defTabSz="939321"/>
            <a:r>
              <a:rPr lang="en-US" sz="1200" b="0" i="0" kern="1200" dirty="0" smtClean="0">
                <a:solidFill>
                  <a:schemeClr val="tx1"/>
                </a:solidFill>
                <a:latin typeface="+mn-lt"/>
                <a:ea typeface="+mn-ea"/>
                <a:cs typeface="+mn-cs"/>
              </a:rPr>
              <a:t>The PDG Dave Hill OMG (Outstanding Membership Growth) Award is given to the club that adds the most members in a Lion year. An example would be if a club started the Lion year with 50 members and ended the Lion year with 65 members they would have a net gain of 15 members. The club with the greatest net gain of members gets the OMG Award.</a:t>
            </a: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45</a:t>
            </a:fld>
            <a:endParaRPr lang="en-US" dirty="0"/>
          </a:p>
        </p:txBody>
      </p:sp>
    </p:spTree>
    <p:extLst>
      <p:ext uri="{BB962C8B-B14F-4D97-AF65-F5344CB8AC3E}">
        <p14:creationId xmlns="" xmlns:p14="http://schemas.microsoft.com/office/powerpoint/2010/main" val="807907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6</a:t>
            </a:fld>
            <a:endParaRPr lang="en-US" dirty="0"/>
          </a:p>
        </p:txBody>
      </p:sp>
    </p:spTree>
    <p:extLst>
      <p:ext uri="{BB962C8B-B14F-4D97-AF65-F5344CB8AC3E}">
        <p14:creationId xmlns="" xmlns:p14="http://schemas.microsoft.com/office/powerpoint/2010/main" val="197378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8</a:t>
            </a:fld>
            <a:endParaRPr lang="en-US" dirty="0"/>
          </a:p>
        </p:txBody>
      </p:sp>
    </p:spTree>
    <p:extLst>
      <p:ext uri="{BB962C8B-B14F-4D97-AF65-F5344CB8AC3E}">
        <p14:creationId xmlns="" xmlns:p14="http://schemas.microsoft.com/office/powerpoint/2010/main" val="350093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CB218-6248-4E90-A305-D08BD6F160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Picture 17" descr="eco background 5.png"/>
          <p:cNvPicPr>
            <a:picLocks noChangeAspect="1"/>
          </p:cNvPicPr>
          <p:nvPr userDrawn="1"/>
        </p:nvPicPr>
        <p:blipFill>
          <a:blip r:embed="rId2" cstate="print"/>
          <a:stretch>
            <a:fillRect/>
          </a:stretch>
        </p:blipFill>
        <p:spPr>
          <a:xfrm>
            <a:off x="4050" y="0"/>
            <a:ext cx="9135900" cy="6858000"/>
          </a:xfrm>
          <a:prstGeom prst="rect">
            <a:avLst/>
          </a:prstGeom>
        </p:spPr>
      </p:pic>
      <p:sp>
        <p:nvSpPr>
          <p:cNvPr id="5" name="Title 1"/>
          <p:cNvSpPr>
            <a:spLocks noGrp="1"/>
          </p:cNvSpPr>
          <p:nvPr>
            <p:ph type="ctrTitle" hasCustomPrompt="1"/>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en-US" dirty="0"/>
              <a:t>Click to edit master title style</a:t>
            </a:r>
          </a:p>
        </p:txBody>
      </p:sp>
      <p:sp>
        <p:nvSpPr>
          <p:cNvPr id="6" name="Subtitle 2"/>
          <p:cNvSpPr>
            <a:spLocks noGrp="1"/>
          </p:cNvSpPr>
          <p:nvPr>
            <p:ph type="subTitle" idx="1" hasCustomPrompt="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11" name="Picture 10" descr="eco background 6.png"/>
          <p:cNvPicPr>
            <a:picLocks noChangeAspect="1"/>
          </p:cNvPicPr>
          <p:nvPr userDrawn="1"/>
        </p:nvPicPr>
        <p:blipFill>
          <a:blip r:embed="rId2" cstate="print"/>
          <a:stretch>
            <a:fillRect/>
          </a:stretch>
        </p:blipFill>
        <p:spPr>
          <a:xfrm>
            <a:off x="4050" y="0"/>
            <a:ext cx="9135900" cy="6858000"/>
          </a:xfrm>
          <a:prstGeom prst="rect">
            <a:avLst/>
          </a:prstGeom>
        </p:spPr>
      </p:pic>
      <p:sp>
        <p:nvSpPr>
          <p:cNvPr id="16"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7" name="Picture 6" descr="eco background 11.png"/>
          <p:cNvPicPr>
            <a:picLocks noChangeAspect="1"/>
          </p:cNvPicPr>
          <p:nvPr userDrawn="1"/>
        </p:nvPicPr>
        <p:blipFill>
          <a:blip r:embed="rId2" cstate="print"/>
          <a:stretch>
            <a:fillRect/>
          </a:stretch>
        </p:blipFill>
        <p:spPr>
          <a:xfrm>
            <a:off x="4050" y="0"/>
            <a:ext cx="9135900" cy="6858000"/>
          </a:xfrm>
          <a:prstGeom prst="rect">
            <a:avLst/>
          </a:prstGeom>
        </p:spPr>
      </p:pic>
      <p:sp>
        <p:nvSpPr>
          <p:cNvPr id="3"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7" name="Picture 16" descr="eco background 5.png"/>
          <p:cNvPicPr>
            <a:picLocks noChangeAspect="1"/>
          </p:cNvPicPr>
          <p:nvPr userDrawn="1"/>
        </p:nvPicPr>
        <p:blipFill>
          <a:blip r:embed="rId2" cstate="print"/>
          <a:stretch>
            <a:fillRect/>
          </a:stretch>
        </p:blipFill>
        <p:spPr>
          <a:xfrm>
            <a:off x="4050" y="0"/>
            <a:ext cx="9135900" cy="6858000"/>
          </a:xfrm>
          <a:prstGeom prst="rect">
            <a:avLst/>
          </a:prstGeom>
        </p:spPr>
      </p:pic>
      <p:sp>
        <p:nvSpPr>
          <p:cNvPr id="130051" name="Rectangle 3"/>
          <p:cNvSpPr>
            <a:spLocks noGrp="1" noChangeArrowheads="1"/>
          </p:cNvSpPr>
          <p:nvPr>
            <p:ph type="ctrTitle" hasCustomPrompt="1"/>
          </p:nvPr>
        </p:nvSpPr>
        <p:spPr>
          <a:xfrm>
            <a:off x="304800" y="4343401"/>
            <a:ext cx="8534400" cy="762000"/>
          </a:xfrm>
        </p:spPr>
        <p:txBody>
          <a:bodyPr anchor="t"/>
          <a:lstStyle>
            <a:lvl1pPr algn="l" rtl="0" fontAlgn="base">
              <a:spcBef>
                <a:spcPct val="0"/>
              </a:spcBef>
              <a:spcAft>
                <a:spcPct val="0"/>
              </a:spcAft>
              <a:defRPr lang="en-US" sz="4500" b="0" dirty="0" smtClean="0">
                <a:solidFill>
                  <a:srgbClr val="00338D"/>
                </a:solidFill>
                <a:latin typeface="Candara" pitchFamily="34" charset="0"/>
                <a:ea typeface="+mj-ea"/>
                <a:cs typeface="+mj-cs"/>
              </a:defRPr>
            </a:lvl1pPr>
          </a:lstStyle>
          <a:p>
            <a:r>
              <a:rPr lang="en-US" dirty="0"/>
              <a:t>Click to edit master title style</a:t>
            </a:r>
          </a:p>
        </p:txBody>
      </p:sp>
      <p:sp>
        <p:nvSpPr>
          <p:cNvPr id="14" name="Picture Placeholder 11"/>
          <p:cNvSpPr>
            <a:spLocks noGrp="1"/>
          </p:cNvSpPr>
          <p:nvPr>
            <p:ph type="pic" sz="quarter" idx="10"/>
          </p:nvPr>
        </p:nvSpPr>
        <p:spPr>
          <a:xfrm>
            <a:off x="304800" y="2552700"/>
            <a:ext cx="8534400" cy="1752600"/>
          </a:xfrm>
        </p:spPr>
        <p:txBody>
          <a:bodyPr/>
          <a:lstStyle>
            <a:lvl1pPr>
              <a:buNone/>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p:spPr>
        <p:txBody>
          <a:bodyPr/>
          <a:lstStyle>
            <a:lvl1pPr>
              <a:defRPr>
                <a:solidFill>
                  <a:srgbClr val="00338D"/>
                </a:solidFill>
              </a:defRPr>
            </a:lvl1pPr>
          </a:lstStyle>
          <a:p>
            <a:r>
              <a:rPr lang="en-US" dirty="0"/>
              <a:t>Click to edit master title style</a:t>
            </a:r>
          </a:p>
        </p:txBody>
      </p:sp>
      <p:sp>
        <p:nvSpPr>
          <p:cNvPr id="3" name="Content Placeholder 2"/>
          <p:cNvSpPr>
            <a:spLocks noGrp="1"/>
          </p:cNvSpPr>
          <p:nvPr>
            <p:ph idx="1" hasCustomPrompt="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p:spPr>
        <p:txBody>
          <a:bodyPr/>
          <a:lstStyle>
            <a:lvl1pPr>
              <a:defRPr/>
            </a:lvl1pPr>
          </a:lstStyle>
          <a:p>
            <a:r>
              <a:rPr lang="en-US" dirty="0"/>
              <a:t>Click to edit master title style</a:t>
            </a:r>
          </a:p>
        </p:txBody>
      </p:sp>
      <p:sp>
        <p:nvSpPr>
          <p:cNvPr id="5" name="Content Placeholder 2"/>
          <p:cNvSpPr>
            <a:spLocks noGrp="1"/>
          </p:cNvSpPr>
          <p:nvPr>
            <p:ph idx="1" hasCustomPrompt="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11"/>
          <p:cNvSpPr>
            <a:spLocks noGrp="1"/>
          </p:cNvSpPr>
          <p:nvPr>
            <p:ph type="pic" sz="quarter" idx="10"/>
          </p:nvPr>
        </p:nvSpPr>
        <p:spPr>
          <a:xfrm>
            <a:off x="0" y="609600"/>
            <a:ext cx="9144000" cy="1752600"/>
          </a:xfrm>
        </p:spPr>
        <p:txBody>
          <a:bodyPr/>
          <a:lstStyle>
            <a:lvl1pPr>
              <a:buNone/>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p:spPr>
        <p:txBody>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4"/>
          <p:cNvCxnSpPr/>
          <p:nvPr userDrawn="1"/>
        </p:nvCxnSpPr>
        <p:spPr bwMode="auto">
          <a:xfrm rot="5400000">
            <a:off x="1599409" y="3581401"/>
            <a:ext cx="5944391" cy="793"/>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2" name="Title 1"/>
          <p:cNvSpPr>
            <a:spLocks noGrp="1"/>
          </p:cNvSpPr>
          <p:nvPr>
            <p:ph type="title" hasCustomPrompt="1"/>
          </p:nvPr>
        </p:nvSpPr>
        <p:spPr>
          <a:xfrm>
            <a:off x="152400" y="76200"/>
            <a:ext cx="8382000" cy="457200"/>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5"/>
          <p:cNvSpPr>
            <a:spLocks noGrp="1"/>
          </p:cNvSpPr>
          <p:nvPr>
            <p:ph type="pic" sz="quarter" idx="10"/>
          </p:nvPr>
        </p:nvSpPr>
        <p:spPr>
          <a:xfrm>
            <a:off x="4572000" y="685800"/>
            <a:ext cx="4419600" cy="5791200"/>
          </a:xfr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5" name="Straight Connector 4"/>
          <p:cNvCxnSpPr/>
          <p:nvPr userDrawn="1"/>
        </p:nvCxnSpPr>
        <p:spPr bwMode="auto">
          <a:xfrm rot="5400000">
            <a:off x="1600200" y="3581400"/>
            <a:ext cx="5943600" cy="1588"/>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6" name="Picture Placeholder 5"/>
          <p:cNvSpPr>
            <a:spLocks noGrp="1"/>
          </p:cNvSpPr>
          <p:nvPr>
            <p:ph type="pic" sz="quarter" idx="10"/>
          </p:nvPr>
        </p:nvSpPr>
        <p:spPr>
          <a:xfrm>
            <a:off x="4648200" y="685800"/>
            <a:ext cx="4343400" cy="579120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descr="eco background 4.png"/>
          <p:cNvPicPr>
            <a:picLocks noChangeAspect="1"/>
          </p:cNvPicPr>
          <p:nvPr userDrawn="1"/>
        </p:nvPicPr>
        <p:blipFill>
          <a:blip r:embed="rId14" cstate="print"/>
          <a:stretch>
            <a:fillRect/>
          </a:stretch>
        </p:blipFill>
        <p:spPr>
          <a:xfrm>
            <a:off x="4050" y="0"/>
            <a:ext cx="9135900" cy="6858000"/>
          </a:xfrm>
          <a:prstGeom prst="rect">
            <a:avLst/>
          </a:prstGeom>
        </p:spPr>
      </p:pic>
      <p:sp>
        <p:nvSpPr>
          <p:cNvPr id="3075" name="Rectangle 2"/>
          <p:cNvSpPr>
            <a:spLocks noGrp="1" noChangeArrowheads="1"/>
          </p:cNvSpPr>
          <p:nvPr>
            <p:ph type="title"/>
          </p:nvPr>
        </p:nvSpPr>
        <p:spPr bwMode="auto">
          <a:xfrm>
            <a:off x="152400" y="76200"/>
            <a:ext cx="838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6" name="Rectangle 3"/>
          <p:cNvSpPr>
            <a:spLocks noGrp="1" noChangeArrowheads="1"/>
          </p:cNvSpPr>
          <p:nvPr>
            <p:ph type="body" idx="1"/>
          </p:nvPr>
        </p:nvSpPr>
        <p:spPr bwMode="auto">
          <a:xfrm>
            <a:off x="152400" y="685800"/>
            <a:ext cx="88392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algn="r" eaLnBrk="0" hangingPunct="0">
              <a:lnSpc>
                <a:spcPct val="100000"/>
              </a:lnSpc>
              <a:spcBef>
                <a:spcPct val="50000"/>
              </a:spcBef>
              <a:buFontTx/>
              <a:buNone/>
              <a:defRPr/>
            </a:pPr>
            <a:fld id="{84BD56EB-63C0-4B7E-9277-A8B569449C02}" type="slidenum">
              <a:rPr lang="en-US" sz="1000" baseline="0">
                <a:solidFill>
                  <a:srgbClr val="00338D"/>
                </a:solidFill>
              </a:rPr>
              <a:pPr algn="r" eaLnBrk="0" hangingPunct="0">
                <a:lnSpc>
                  <a:spcPct val="100000"/>
                </a:lnSpc>
                <a:spcBef>
                  <a:spcPct val="50000"/>
                </a:spcBef>
                <a:buFontTx/>
                <a:buNone/>
                <a:defRPr/>
              </a:pPr>
              <a:t>‹#›</a:t>
            </a:fld>
            <a:endParaRPr lang="en-US" sz="1000" baseline="0" dirty="0">
              <a:solidFill>
                <a:srgbClr val="00338D"/>
              </a:solidFill>
            </a:endParaRPr>
          </a:p>
        </p:txBody>
      </p:sp>
      <p:sp>
        <p:nvSpPr>
          <p:cNvPr id="6"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7"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New Member Orientation</a:t>
            </a:r>
          </a:p>
        </p:txBody>
      </p:sp>
    </p:spTree>
  </p:cSld>
  <p:clrMap bg1="lt1" tx1="dk1" bg2="lt2" tx2="dk2" accent1="accent1" accent2="accent2" accent3="accent3" accent4="accent4" accent5="accent5" accent6="accent6" hlink="hlink" folHlink="folHlink"/>
  <p:sldLayoutIdLst>
    <p:sldLayoutId id="2147483712" r:id="rId1"/>
    <p:sldLayoutId id="2147483714" r:id="rId2"/>
    <p:sldLayoutId id="2147483715" r:id="rId3"/>
    <p:sldLayoutId id="2147483724" r:id="rId4"/>
    <p:sldLayoutId id="2147483716" r:id="rId5"/>
    <p:sldLayoutId id="2147483720" r:id="rId6"/>
    <p:sldLayoutId id="2147483717" r:id="rId7"/>
    <p:sldLayoutId id="2147483721" r:id="rId8"/>
    <p:sldLayoutId id="2147483718" r:id="rId9"/>
    <p:sldLayoutId id="2147483719" r:id="rId10"/>
    <p:sldLayoutId id="2147483722" r:id="rId11"/>
    <p:sldLayoutId id="2147483723" r:id="rId12"/>
  </p:sldLayoutIdLst>
  <p:txStyles>
    <p:titleStyle>
      <a:lvl1pPr algn="l" rtl="0" eaLnBrk="0" fontAlgn="base" hangingPunct="0">
        <a:spcBef>
          <a:spcPct val="0"/>
        </a:spcBef>
        <a:spcAft>
          <a:spcPct val="0"/>
        </a:spcAft>
        <a:defRPr lang="en-US" sz="2800" b="0" dirty="0" smtClean="0">
          <a:solidFill>
            <a:srgbClr val="00338D"/>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charset="0"/>
        <a:buChar char="▫"/>
        <a:defRPr sz="1800">
          <a:solidFill>
            <a:schemeClr val="tx1"/>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lionsclubs.org/en/resources-for-members/brand-guidelin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www.facebook.com/lionsclub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twitter.com/lionsclubs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latin typeface="+mj-lt"/>
              </a:rPr>
              <a:t>Lions </a:t>
            </a:r>
            <a:r>
              <a:rPr dirty="0">
                <a:latin typeface="+mj-lt"/>
              </a:rPr>
              <a:t>Member Orientation</a:t>
            </a:r>
            <a:endParaRPr lang="en-US" dirty="0">
              <a:latin typeface="+mj-lt"/>
            </a:endParaRPr>
          </a:p>
        </p:txBody>
      </p:sp>
      <p:sp>
        <p:nvSpPr>
          <p:cNvPr id="3" name="Subtitle 2"/>
          <p:cNvSpPr>
            <a:spLocks noGrp="1"/>
          </p:cNvSpPr>
          <p:nvPr>
            <p:ph type="subTitle" idx="1"/>
          </p:nvPr>
        </p:nvSpPr>
        <p:spPr>
          <a:xfrm>
            <a:off x="1295400" y="3810000"/>
            <a:ext cx="6553200" cy="1447800"/>
          </a:xfrm>
        </p:spPr>
        <p:txBody>
          <a:bodyPr/>
          <a:lstStyle/>
          <a:p>
            <a:r>
              <a:rPr lang="en-US" dirty="0" smtClean="0">
                <a:solidFill>
                  <a:schemeClr val="tx2">
                    <a:lumMod val="75000"/>
                  </a:schemeClr>
                </a:solidFill>
              </a:rPr>
              <a:t>Michigan </a:t>
            </a:r>
          </a:p>
          <a:p>
            <a:r>
              <a:rPr lang="en-US" dirty="0" smtClean="0">
                <a:solidFill>
                  <a:schemeClr val="tx2">
                    <a:lumMod val="75000"/>
                  </a:schemeClr>
                </a:solidFill>
              </a:rPr>
              <a:t>District 11-B1</a:t>
            </a:r>
            <a:endParaRPr lang="en-US" dirty="0">
              <a:solidFill>
                <a:schemeClr val="tx2">
                  <a:lumMod val="75000"/>
                </a:schemeClr>
              </a:solidFill>
            </a:endParaRPr>
          </a:p>
        </p:txBody>
      </p:sp>
      <p:sp>
        <p:nvSpPr>
          <p:cNvPr id="4" name="TextBox 3"/>
          <p:cNvSpPr txBox="1"/>
          <p:nvPr/>
        </p:nvSpPr>
        <p:spPr>
          <a:xfrm>
            <a:off x="1524000" y="6019800"/>
            <a:ext cx="5943600" cy="523220"/>
          </a:xfrm>
          <a:prstGeom prst="rect">
            <a:avLst/>
          </a:prstGeom>
          <a:noFill/>
        </p:spPr>
        <p:txBody>
          <a:bodyPr wrap="square" rtlCol="0">
            <a:spAutoFit/>
          </a:bodyPr>
          <a:lstStyle/>
          <a:p>
            <a:pPr algn="ctr"/>
            <a:r>
              <a:rPr lang="en-US" sz="1400" dirty="0"/>
              <a:t>North American Membership Committee </a:t>
            </a:r>
            <a:r>
              <a:rPr lang="en-US" sz="1400" dirty="0" smtClean="0"/>
              <a:t>2021</a:t>
            </a:r>
          </a:p>
          <a:p>
            <a:pPr algn="ct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Logo</a:t>
            </a:r>
            <a:endParaRPr lang="en-US" dirty="0"/>
          </a:p>
        </p:txBody>
      </p:sp>
      <p:sp>
        <p:nvSpPr>
          <p:cNvPr id="3" name="Content Placeholder 2"/>
          <p:cNvSpPr>
            <a:spLocks noGrp="1"/>
          </p:cNvSpPr>
          <p:nvPr>
            <p:ph idx="1"/>
          </p:nvPr>
        </p:nvSpPr>
        <p:spPr>
          <a:xfrm>
            <a:off x="152400" y="914400"/>
            <a:ext cx="8839200" cy="5562600"/>
          </a:xfrm>
        </p:spPr>
        <p:txBody>
          <a:bodyPr/>
          <a:lstStyle/>
          <a:p>
            <a:pPr lvl="0"/>
            <a:r>
              <a:rPr lang="en-US" dirty="0" smtClean="0"/>
              <a:t>The Lions logo consists of a gold “L” on a blue field surrounded by a gold circle. On either side of the circle is the profile of a Lion’s head, one looking back upon a proud past and the other looking optimistically toward the future. </a:t>
            </a:r>
          </a:p>
          <a:p>
            <a:endParaRPr lang="en-US" dirty="0"/>
          </a:p>
        </p:txBody>
      </p:sp>
      <p:pic>
        <p:nvPicPr>
          <p:cNvPr id="4" name="Picture 3" descr="LCI_emblem_2C_RGB.jpg"/>
          <p:cNvPicPr>
            <a:picLocks noChangeAspect="1"/>
          </p:cNvPicPr>
          <p:nvPr/>
        </p:nvPicPr>
        <p:blipFill>
          <a:blip r:embed="rId3" cstate="print"/>
          <a:stretch>
            <a:fillRect/>
          </a:stretch>
        </p:blipFill>
        <p:spPr>
          <a:xfrm>
            <a:off x="5867400" y="3048000"/>
            <a:ext cx="2850379" cy="2699309"/>
          </a:xfrm>
          <a:prstGeom prst="rect">
            <a:avLst/>
          </a:prstGeom>
        </p:spPr>
      </p:pic>
      <p:sp>
        <p:nvSpPr>
          <p:cNvPr id="5" name="Content Placeholder 2"/>
          <p:cNvSpPr txBox="1">
            <a:spLocks/>
          </p:cNvSpPr>
          <p:nvPr/>
        </p:nvSpPr>
        <p:spPr bwMode="auto">
          <a:xfrm>
            <a:off x="228600" y="3048000"/>
            <a:ext cx="5562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0188" lvl="0" indent="-230188" eaLnBrk="0" fontAlgn="base" hangingPunct="0">
              <a:spcBef>
                <a:spcPct val="20000"/>
              </a:spcBef>
              <a:spcAft>
                <a:spcPct val="0"/>
              </a:spcAft>
              <a:buFont typeface="Arial" charset="0"/>
              <a:buChar char="•"/>
              <a:defRPr/>
            </a:pPr>
            <a:r>
              <a:rPr lang="en-US" sz="2600" dirty="0" smtClean="0"/>
              <a:t>The logo may be downloaded for member and club use from the LCI website. It is a registered trademark in most countries and should be used according to the guidelines.</a:t>
            </a:r>
            <a:endParaRPr lang="en-US" sz="2600" smtClean="0"/>
          </a:p>
          <a:p>
            <a:pPr marL="687388" lvl="1" indent="-230188" eaLnBrk="0" fontAlgn="base" hangingPunct="0">
              <a:spcBef>
                <a:spcPct val="20000"/>
              </a:spcBef>
              <a:spcAft>
                <a:spcPct val="0"/>
              </a:spcAft>
              <a:buFont typeface="Arial" charset="0"/>
              <a:buChar char="•"/>
              <a:defRPr/>
            </a:pPr>
            <a:r>
              <a:rPr lang="en-US" sz="1600" dirty="0" smtClean="0">
                <a:hlinkClick r:id="rId4"/>
              </a:rPr>
              <a:t>https://www.lionsclubs.org/en/resources-for-members/brand-guidelines</a:t>
            </a:r>
            <a:endParaRPr lang="en-US" sz="1600" dirty="0" smtClean="0"/>
          </a:p>
          <a:p>
            <a:pPr marL="230188" lvl="0" indent="-230188" eaLnBrk="0" fontAlgn="base" hangingPunct="0">
              <a:spcBef>
                <a:spcPct val="20000"/>
              </a:spcBef>
              <a:spcAft>
                <a:spcPct val="0"/>
              </a:spcAft>
              <a:defRPr/>
            </a:pPr>
            <a:r>
              <a:rPr lang="en-US" sz="2600" dirty="0" smtClean="0"/>
              <a:t/>
            </a:r>
            <a:br>
              <a:rPr lang="en-US" sz="2600" dirty="0" smtClean="0"/>
            </a:br>
            <a:endParaRPr kumimoji="0" lang="en-US" sz="26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918185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Philanthropic </a:t>
            </a:r>
            <a:r>
              <a:rPr lang="en-US" dirty="0"/>
              <a:t>Back-Story</a:t>
            </a:r>
          </a:p>
        </p:txBody>
      </p:sp>
      <p:sp>
        <p:nvSpPr>
          <p:cNvPr id="3" name="Content Placeholder 2"/>
          <p:cNvSpPr>
            <a:spLocks noGrp="1"/>
          </p:cNvSpPr>
          <p:nvPr>
            <p:ph idx="1"/>
          </p:nvPr>
        </p:nvSpPr>
        <p:spPr>
          <a:xfrm>
            <a:off x="304800" y="685800"/>
            <a:ext cx="8458200" cy="5791200"/>
          </a:xfrm>
        </p:spPr>
        <p:txBody>
          <a:bodyPr/>
          <a:lstStyle/>
          <a:p>
            <a:pPr>
              <a:spcAft>
                <a:spcPts val="0"/>
              </a:spcAft>
            </a:pPr>
            <a:r>
              <a:rPr lang="en-US" dirty="0"/>
              <a:t>The philanthropic focus of the Lions Club has an interesting back-story. </a:t>
            </a:r>
          </a:p>
          <a:p>
            <a:pPr marL="454025" lvl="1" indent="0">
              <a:spcAft>
                <a:spcPts val="0"/>
              </a:spcAft>
              <a:buNone/>
            </a:pPr>
            <a:r>
              <a:rPr lang="en-US" sz="2000" i="1" dirty="0"/>
              <a:t>In 1925, Helen Keller stood before a room full of men at the Lions Club International Convention in Cedar Point, Ohio, asking them to imagine what it's like to stumble around in the dark.  In a plea to raise money for the newly formed American Foundation of the Blind, she recounted her own experience with blindness and pleaded with them to join the cause to help more people see the light.  "I appeal to you, Lions -- you who have your sight, your hearing, you who are strong and brave and kind -- will you not constitute yourselves Knights of the Blind in my crusade against darkness?“</a:t>
            </a:r>
          </a:p>
          <a:p>
            <a:pPr>
              <a:spcAft>
                <a:spcPts val="0"/>
              </a:spcAft>
            </a:pPr>
            <a:r>
              <a:rPr lang="en-US" dirty="0"/>
              <a:t>Since that day, fighting blindness has been the primary focus of Lions Clubs International, which at this time still sponsors free eye screening programs through mobile clinics, pays for cataract surgeries for the </a:t>
            </a:r>
            <a:r>
              <a:rPr lang="en-US" dirty="0" smtClean="0"/>
              <a:t>poor, </a:t>
            </a:r>
            <a:r>
              <a:rPr lang="en-US" dirty="0"/>
              <a:t>and collects eye glasses for those in need.</a:t>
            </a:r>
            <a:r>
              <a:rPr lang="en-US" sz="2000" dirty="0"/>
              <a:t/>
            </a:r>
            <a:br>
              <a:rPr lang="en-US" sz="2000" dirty="0"/>
            </a:br>
            <a:endParaRPr lang="en-US" sz="2000" dirty="0"/>
          </a:p>
        </p:txBody>
      </p:sp>
    </p:spTree>
    <p:extLst>
      <p:ext uri="{BB962C8B-B14F-4D97-AF65-F5344CB8AC3E}">
        <p14:creationId xmlns="" xmlns:p14="http://schemas.microsoft.com/office/powerpoint/2010/main" val="2032469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History</a:t>
            </a:r>
            <a:endParaRPr lang="en-US" dirty="0"/>
          </a:p>
        </p:txBody>
      </p:sp>
      <p:graphicFrame>
        <p:nvGraphicFramePr>
          <p:cNvPr id="7" name="Content Placeholder 6"/>
          <p:cNvGraphicFramePr>
            <a:graphicFrameLocks noGrp="1"/>
          </p:cNvGraphicFramePr>
          <p:nvPr>
            <p:ph idx="1"/>
          </p:nvPr>
        </p:nvGraphicFramePr>
        <p:xfrm>
          <a:off x="0" y="6858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52400" y="762000"/>
          <a:ext cx="8763000" cy="563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descr="O:\Public Relations &amp; Communications\Common\Photos\Headquarters &amp; Historical\Melvin Jones w name.jpg"/>
          <p:cNvPicPr>
            <a:picLocks noChangeAspect="1" noChangeArrowheads="1"/>
          </p:cNvPicPr>
          <p:nvPr/>
        </p:nvPicPr>
        <p:blipFill>
          <a:blip r:embed="rId13" cstate="print"/>
          <a:srcRect l="22258" t="3565" r="11765" b="37334"/>
          <a:stretch>
            <a:fillRect/>
          </a:stretch>
        </p:blipFill>
        <p:spPr bwMode="auto">
          <a:xfrm>
            <a:off x="1981200" y="1600200"/>
            <a:ext cx="865992"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976041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International </a:t>
            </a:r>
            <a:r>
              <a:rPr dirty="0"/>
              <a:t>Headquarters</a:t>
            </a:r>
            <a:endParaRPr lang="en-US" dirty="0"/>
          </a:p>
        </p:txBody>
      </p:sp>
      <p:sp>
        <p:nvSpPr>
          <p:cNvPr id="3" name="Content Placeholder 2"/>
          <p:cNvSpPr>
            <a:spLocks noGrp="1"/>
          </p:cNvSpPr>
          <p:nvPr>
            <p:ph idx="1"/>
          </p:nvPr>
        </p:nvSpPr>
        <p:spPr>
          <a:xfrm>
            <a:off x="152400" y="685800"/>
            <a:ext cx="8839200" cy="3429000"/>
          </a:xfrm>
        </p:spPr>
        <p:txBody>
          <a:bodyPr/>
          <a:lstStyle/>
          <a:p>
            <a:r>
              <a:rPr lang="en-US" dirty="0"/>
              <a:t>Located in Oak </a:t>
            </a:r>
            <a:r>
              <a:rPr lang="en-US" dirty="0" smtClean="0"/>
              <a:t>Brook, Illinois, USA</a:t>
            </a:r>
            <a:endParaRPr lang="en-US" dirty="0"/>
          </a:p>
          <a:p>
            <a:r>
              <a:rPr lang="en-US" dirty="0"/>
              <a:t>Approximately 275 staff members in 11 divisions:</a:t>
            </a:r>
          </a:p>
          <a:p>
            <a:pPr lvl="1"/>
            <a:r>
              <a:rPr lang="en-US" dirty="0"/>
              <a:t>Club Supplies and Distribution</a:t>
            </a:r>
          </a:p>
          <a:p>
            <a:pPr lvl="1"/>
            <a:r>
              <a:rPr lang="en-US" dirty="0"/>
              <a:t>Convention</a:t>
            </a:r>
          </a:p>
          <a:p>
            <a:pPr lvl="1"/>
            <a:r>
              <a:rPr lang="en-US" dirty="0"/>
              <a:t>District and Club Administration</a:t>
            </a:r>
          </a:p>
          <a:p>
            <a:pPr lvl="1"/>
            <a:r>
              <a:rPr lang="en-US" dirty="0"/>
              <a:t>Extension and Membership</a:t>
            </a:r>
          </a:p>
          <a:p>
            <a:pPr lvl="1"/>
            <a:r>
              <a:rPr lang="en-US" dirty="0"/>
              <a:t>Finance</a:t>
            </a:r>
          </a:p>
          <a:p>
            <a:pPr lvl="1"/>
            <a:r>
              <a:rPr lang="en-US" dirty="0"/>
              <a:t>Information Technology</a:t>
            </a:r>
          </a:p>
          <a:p>
            <a:pPr lvl="1"/>
            <a:endParaRPr lang="en-US" dirty="0"/>
          </a:p>
        </p:txBody>
      </p:sp>
      <p:pic>
        <p:nvPicPr>
          <p:cNvPr id="3074" name="Picture 2" descr="O:\Public Relations &amp; Communications\Common\Photos\Headquarters &amp; Historical\current-HQ.jpg"/>
          <p:cNvPicPr>
            <a:picLocks noChangeAspect="1" noChangeArrowheads="1"/>
          </p:cNvPicPr>
          <p:nvPr/>
        </p:nvPicPr>
        <p:blipFill>
          <a:blip r:embed="rId3" cstate="print"/>
          <a:srcRect t="13889" b="25000"/>
          <a:stretch>
            <a:fillRect/>
          </a:stretch>
        </p:blipFill>
        <p:spPr bwMode="auto">
          <a:xfrm>
            <a:off x="1967705" y="4191000"/>
            <a:ext cx="5208591"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4724400" y="1524000"/>
            <a:ext cx="4648200" cy="2492990"/>
          </a:xfrm>
          <a:prstGeom prst="rect">
            <a:avLst/>
          </a:prstGeom>
          <a:noFill/>
        </p:spPr>
        <p:txBody>
          <a:bodyPr wrap="square" rtlCol="0">
            <a:spAutoFit/>
          </a:bodyPr>
          <a:lstStyle/>
          <a:p>
            <a:pPr marL="684213" lvl="1" indent="-227013" eaLnBrk="0" fontAlgn="base" hangingPunct="0">
              <a:spcAft>
                <a:spcPct val="0"/>
              </a:spcAft>
              <a:buFont typeface="Wingdings" pitchFamily="2" charset="2"/>
              <a:buChar char="§"/>
            </a:pPr>
            <a:endParaRPr lang="en-US" sz="200" dirty="0"/>
          </a:p>
          <a:p>
            <a:pPr marL="684213" lvl="1" indent="-227013" eaLnBrk="0" fontAlgn="base" hangingPunct="0">
              <a:spcBef>
                <a:spcPct val="20000"/>
              </a:spcBef>
              <a:spcAft>
                <a:spcPct val="0"/>
              </a:spcAft>
              <a:buFont typeface="Wingdings" pitchFamily="2" charset="2"/>
              <a:buChar char="§"/>
            </a:pPr>
            <a:r>
              <a:rPr lang="en-US" sz="2200" dirty="0"/>
              <a:t>Service Activities</a:t>
            </a:r>
          </a:p>
          <a:p>
            <a:pPr marL="684213" lvl="1" indent="-227013" eaLnBrk="0" fontAlgn="base" hangingPunct="0">
              <a:spcBef>
                <a:spcPct val="20000"/>
              </a:spcBef>
              <a:spcAft>
                <a:spcPct val="0"/>
              </a:spcAft>
              <a:buFont typeface="Wingdings" pitchFamily="2" charset="2"/>
              <a:buChar char="§"/>
            </a:pPr>
            <a:r>
              <a:rPr lang="en-US" sz="2200" dirty="0"/>
              <a:t>Leadership</a:t>
            </a:r>
          </a:p>
          <a:p>
            <a:pPr marL="684213" lvl="1" indent="-227013" eaLnBrk="0" fontAlgn="base" hangingPunct="0">
              <a:spcBef>
                <a:spcPct val="20000"/>
              </a:spcBef>
              <a:spcAft>
                <a:spcPct val="0"/>
              </a:spcAft>
              <a:buFont typeface="Wingdings" pitchFamily="2" charset="2"/>
              <a:buChar char="§"/>
            </a:pPr>
            <a:r>
              <a:rPr lang="en-US" sz="2200" dirty="0"/>
              <a:t>Legal</a:t>
            </a:r>
          </a:p>
          <a:p>
            <a:pPr marL="684213" lvl="1" indent="-227013" eaLnBrk="0" fontAlgn="base" hangingPunct="0">
              <a:spcBef>
                <a:spcPct val="20000"/>
              </a:spcBef>
              <a:spcAft>
                <a:spcPct val="0"/>
              </a:spcAft>
              <a:buFont typeface="Wingdings" pitchFamily="2" charset="2"/>
              <a:buChar char="§"/>
            </a:pPr>
            <a:r>
              <a:rPr lang="en-US" sz="2200" dirty="0"/>
              <a:t>LCIF</a:t>
            </a:r>
          </a:p>
          <a:p>
            <a:pPr marL="684213" lvl="1" indent="-227013" eaLnBrk="0" fontAlgn="base" hangingPunct="0">
              <a:spcBef>
                <a:spcPct val="20000"/>
              </a:spcBef>
              <a:spcAft>
                <a:spcPct val="0"/>
              </a:spcAft>
              <a:buFont typeface="Wingdings" pitchFamily="2" charset="2"/>
              <a:buChar char="§"/>
            </a:pPr>
            <a:r>
              <a:rPr lang="en-US" sz="2200" dirty="0"/>
              <a:t>Public Relations and Communication</a:t>
            </a:r>
          </a:p>
        </p:txBody>
      </p:sp>
    </p:spTree>
    <p:extLst>
      <p:ext uri="{BB962C8B-B14F-4D97-AF65-F5344CB8AC3E}">
        <p14:creationId xmlns="" xmlns:p14="http://schemas.microsoft.com/office/powerpoint/2010/main" val="227233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International </a:t>
            </a:r>
            <a:r>
              <a:rPr dirty="0"/>
              <a:t>Convention</a:t>
            </a:r>
            <a:endParaRPr lang="en-US" dirty="0"/>
          </a:p>
        </p:txBody>
      </p:sp>
      <p:sp>
        <p:nvSpPr>
          <p:cNvPr id="7" name="Content Placeholder 6"/>
          <p:cNvSpPr>
            <a:spLocks noGrp="1"/>
          </p:cNvSpPr>
          <p:nvPr>
            <p:ph idx="1"/>
          </p:nvPr>
        </p:nvSpPr>
        <p:spPr/>
        <p:txBody>
          <a:bodyPr/>
          <a:lstStyle/>
          <a:p>
            <a:pPr marL="0" indent="0">
              <a:buNone/>
            </a:pPr>
            <a:r>
              <a:rPr lang="en-US" dirty="0"/>
              <a:t>Convention brings together thousands of Lions from around the world for a week of business, education, celebration and fellowship.</a:t>
            </a:r>
          </a:p>
          <a:p>
            <a:pPr marL="509588" lvl="1" indent="234950"/>
            <a:r>
              <a:rPr lang="en-US" sz="2400" dirty="0"/>
              <a:t>2013: Hamburg, Germany</a:t>
            </a:r>
          </a:p>
          <a:p>
            <a:pPr marL="509588" lvl="1" indent="234950"/>
            <a:r>
              <a:rPr lang="en-US" sz="2400" dirty="0"/>
              <a:t>2014: Toronto, ON, Canada </a:t>
            </a:r>
          </a:p>
          <a:p>
            <a:pPr marL="509588" lvl="1" indent="234950"/>
            <a:r>
              <a:rPr lang="en-US" sz="2400" dirty="0"/>
              <a:t>2015: Honolulu, HI, USA</a:t>
            </a:r>
          </a:p>
          <a:p>
            <a:pPr marL="509588" lvl="1" indent="234950"/>
            <a:r>
              <a:rPr lang="en-US" sz="2400" dirty="0"/>
              <a:t>2016: Fukuoka, Japan </a:t>
            </a:r>
          </a:p>
          <a:p>
            <a:pPr marL="744538" lvl="1" indent="-234950"/>
            <a:r>
              <a:rPr lang="en-US" sz="2400" b="1" dirty="0">
                <a:solidFill>
                  <a:schemeClr val="tx2">
                    <a:lumMod val="75000"/>
                  </a:schemeClr>
                </a:solidFill>
              </a:rPr>
              <a:t>2017: Chicago, IL, USA</a:t>
            </a:r>
            <a:r>
              <a:rPr lang="en-US" sz="2400" b="1" baseline="30000" dirty="0">
                <a:solidFill>
                  <a:schemeClr val="tx2">
                    <a:lumMod val="75000"/>
                  </a:schemeClr>
                </a:solidFill>
              </a:rPr>
              <a:t>*</a:t>
            </a:r>
            <a:r>
              <a:rPr lang="en-US" sz="2400" b="1" dirty="0">
                <a:solidFill>
                  <a:schemeClr val="tx2">
                    <a:lumMod val="75000"/>
                  </a:schemeClr>
                </a:solidFill>
              </a:rPr>
              <a:t> </a:t>
            </a:r>
          </a:p>
          <a:p>
            <a:pPr marL="744538" lvl="1" indent="-234950"/>
            <a:r>
              <a:rPr lang="en-US" sz="2400" dirty="0"/>
              <a:t>2018: Las Vegas, NV, USA</a:t>
            </a:r>
          </a:p>
          <a:p>
            <a:pPr marL="744538" lvl="1" indent="-234950"/>
            <a:r>
              <a:rPr lang="en-US" sz="2400" dirty="0"/>
              <a:t>2019:  Milan, Italy</a:t>
            </a:r>
          </a:p>
          <a:p>
            <a:pPr marL="744538" lvl="1" indent="-234950"/>
            <a:r>
              <a:rPr lang="en-US" sz="2400" dirty="0"/>
              <a:t>2020:  Singapore (cancelled due to Covid-19 Virus)</a:t>
            </a:r>
          </a:p>
          <a:p>
            <a:pPr marL="744538" lvl="1" indent="-234950"/>
            <a:r>
              <a:rPr lang="en-US" sz="2400" dirty="0"/>
              <a:t>2021: Montreal (?)</a:t>
            </a:r>
          </a:p>
          <a:p>
            <a:pPr marL="509588" lvl="1" indent="0">
              <a:buNone/>
            </a:pPr>
            <a:r>
              <a:rPr lang="en-US" sz="1800" i="1" dirty="0">
                <a:solidFill>
                  <a:schemeClr val="tx2">
                    <a:lumMod val="75000"/>
                  </a:schemeClr>
                </a:solidFill>
              </a:rPr>
              <a:t>* 100 Year Celebration</a:t>
            </a:r>
          </a:p>
        </p:txBody>
      </p:sp>
      <p:pic>
        <p:nvPicPr>
          <p:cNvPr id="2052" name="Picture 4" descr="O:\Extension &amp; Membership\Programs\Staff\Kim\Membership\Publications\ME13 Orientation Guide\LCI-00202.JPG"/>
          <p:cNvPicPr>
            <a:picLocks noChangeAspect="1" noChangeArrowheads="1"/>
          </p:cNvPicPr>
          <p:nvPr/>
        </p:nvPicPr>
        <p:blipFill>
          <a:blip r:embed="rId3" cstate="print"/>
          <a:srcRect/>
          <a:stretch>
            <a:fillRect/>
          </a:stretch>
        </p:blipFill>
        <p:spPr bwMode="auto">
          <a:xfrm>
            <a:off x="5029200" y="2438400"/>
            <a:ext cx="3962400" cy="2631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84767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Organizational Structure</a:t>
            </a:r>
            <a:endParaRPr lang="en-US" dirty="0"/>
          </a:p>
        </p:txBody>
      </p:sp>
      <p:sp>
        <p:nvSpPr>
          <p:cNvPr id="3" name="Content Placeholder 2"/>
          <p:cNvSpPr>
            <a:spLocks noGrp="1"/>
          </p:cNvSpPr>
          <p:nvPr>
            <p:ph idx="1"/>
          </p:nvPr>
        </p:nvSpPr>
        <p:spPr/>
        <p:txBody>
          <a:bodyPr/>
          <a:lstStyle/>
          <a:p>
            <a:pPr>
              <a:spcBef>
                <a:spcPts val="0"/>
              </a:spcBef>
              <a:spcAft>
                <a:spcPts val="1200"/>
              </a:spcAft>
            </a:pPr>
            <a:r>
              <a:rPr lang="en-US" dirty="0"/>
              <a:t>International officers implement policy and serve as inspirational leaders of the world’s Lions.</a:t>
            </a:r>
          </a:p>
          <a:p>
            <a:pPr marL="398463" lvl="1" indent="-168275">
              <a:spcBef>
                <a:spcPts val="0"/>
              </a:spcBef>
              <a:spcAft>
                <a:spcPts val="1200"/>
              </a:spcAft>
            </a:pPr>
            <a:r>
              <a:rPr lang="en-US" i="1" dirty="0">
                <a:solidFill>
                  <a:schemeClr val="accent1">
                    <a:lumMod val="50000"/>
                  </a:schemeClr>
                </a:solidFill>
              </a:rPr>
              <a:t>International President:  Jung-Yul Choi  (South Korea)</a:t>
            </a:r>
          </a:p>
          <a:p>
            <a:pPr marL="398463" lvl="1" indent="-168275">
              <a:spcBef>
                <a:spcPts val="0"/>
              </a:spcBef>
              <a:spcAft>
                <a:spcPts val="1200"/>
              </a:spcAft>
            </a:pPr>
            <a:r>
              <a:rPr lang="en-US" i="1" dirty="0">
                <a:solidFill>
                  <a:schemeClr val="accent1">
                    <a:lumMod val="50000"/>
                  </a:schemeClr>
                </a:solidFill>
              </a:rPr>
              <a:t>First Vice President:  Douglas X. Alexander   (New York)</a:t>
            </a:r>
          </a:p>
          <a:p>
            <a:pPr marL="398463" lvl="1" indent="-168275">
              <a:spcBef>
                <a:spcPts val="0"/>
              </a:spcBef>
              <a:spcAft>
                <a:spcPts val="1200"/>
              </a:spcAft>
            </a:pPr>
            <a:r>
              <a:rPr lang="en-US" i="1" dirty="0">
                <a:solidFill>
                  <a:schemeClr val="accent1">
                    <a:lumMod val="50000"/>
                  </a:schemeClr>
                </a:solidFill>
              </a:rPr>
              <a:t>Second Vice President:  Brian E. Sheehan   (Minnesota)</a:t>
            </a:r>
          </a:p>
          <a:p>
            <a:pPr marL="398463" lvl="1" indent="-168275">
              <a:spcBef>
                <a:spcPts val="0"/>
              </a:spcBef>
              <a:spcAft>
                <a:spcPts val="1200"/>
              </a:spcAft>
            </a:pPr>
            <a:r>
              <a:rPr lang="en-US" i="1" dirty="0">
                <a:solidFill>
                  <a:schemeClr val="accent1">
                    <a:lumMod val="50000"/>
                  </a:schemeClr>
                </a:solidFill>
              </a:rPr>
              <a:t>Third Vice President:  Patti Hill  (Alberta, Canada)</a:t>
            </a:r>
          </a:p>
          <a:p>
            <a:pPr marL="398463" lvl="1" indent="-168275">
              <a:spcBef>
                <a:spcPts val="0"/>
              </a:spcBef>
              <a:spcAft>
                <a:spcPts val="1200"/>
              </a:spcAft>
            </a:pPr>
            <a:r>
              <a:rPr lang="en-US" i="1" dirty="0">
                <a:solidFill>
                  <a:schemeClr val="accent1">
                    <a:lumMod val="50000"/>
                  </a:schemeClr>
                </a:solidFill>
              </a:rPr>
              <a:t>Immediate Past President/LCIF Chairperson: </a:t>
            </a:r>
          </a:p>
          <a:p>
            <a:pPr marL="230188" lvl="1" indent="0">
              <a:spcBef>
                <a:spcPts val="0"/>
              </a:spcBef>
              <a:spcAft>
                <a:spcPts val="1200"/>
              </a:spcAft>
              <a:buNone/>
            </a:pPr>
            <a:r>
              <a:rPr lang="en-US" i="1" dirty="0">
                <a:solidFill>
                  <a:schemeClr val="accent1">
                    <a:lumMod val="50000"/>
                  </a:schemeClr>
                </a:solidFill>
              </a:rPr>
              <a:t>  Gudrun </a:t>
            </a:r>
            <a:r>
              <a:rPr lang="en-US" i="1" dirty="0" err="1">
                <a:solidFill>
                  <a:schemeClr val="accent1">
                    <a:lumMod val="50000"/>
                  </a:schemeClr>
                </a:solidFill>
              </a:rPr>
              <a:t>Yngvadottir</a:t>
            </a:r>
            <a:r>
              <a:rPr lang="en-US" i="1" dirty="0">
                <a:solidFill>
                  <a:schemeClr val="accent1">
                    <a:lumMod val="50000"/>
                  </a:schemeClr>
                </a:solidFill>
              </a:rPr>
              <a:t> (Iceland)</a:t>
            </a:r>
          </a:p>
          <a:p>
            <a:pPr>
              <a:spcBef>
                <a:spcPts val="0"/>
              </a:spcBef>
              <a:spcAft>
                <a:spcPts val="1200"/>
              </a:spcAft>
            </a:pPr>
            <a:r>
              <a:rPr lang="en-US" sz="1800" dirty="0"/>
              <a:t>The International Board of Directors is the governing body of the association.</a:t>
            </a:r>
          </a:p>
          <a:p>
            <a:pPr marL="398463" lvl="1" indent="-171450">
              <a:spcBef>
                <a:spcPts val="0"/>
              </a:spcBef>
              <a:spcAft>
                <a:spcPts val="1200"/>
              </a:spcAft>
            </a:pPr>
            <a:r>
              <a:rPr lang="en-US" sz="1800" i="1" dirty="0">
                <a:solidFill>
                  <a:schemeClr val="accent1">
                    <a:lumMod val="50000"/>
                  </a:schemeClr>
                </a:solidFill>
              </a:rPr>
              <a:t>34 members and 8 board appointees</a:t>
            </a:r>
          </a:p>
          <a:p>
            <a:pPr>
              <a:spcBef>
                <a:spcPts val="0"/>
              </a:spcBef>
              <a:spcAft>
                <a:spcPts val="1200"/>
              </a:spcAft>
            </a:pPr>
            <a:r>
              <a:rPr lang="en-US" sz="1800" dirty="0"/>
              <a:t>The International Constitution and By-Laws govern the operations of the association and establish the rules by which the association is to function.</a:t>
            </a:r>
          </a:p>
        </p:txBody>
      </p:sp>
    </p:spTree>
    <p:extLst>
      <p:ext uri="{BB962C8B-B14F-4D97-AF65-F5344CB8AC3E}">
        <p14:creationId xmlns="" xmlns:p14="http://schemas.microsoft.com/office/powerpoint/2010/main" val="3720457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600"/>
              </a:spcBef>
              <a:spcAft>
                <a:spcPts val="600"/>
              </a:spcAft>
              <a:buNone/>
            </a:pPr>
            <a:endParaRPr lang="en-US" sz="2200" dirty="0"/>
          </a:p>
          <a:p>
            <a:pPr marL="0" indent="0">
              <a:spcBef>
                <a:spcPts val="600"/>
              </a:spcBef>
              <a:spcAft>
                <a:spcPts val="600"/>
              </a:spcAft>
              <a:buNone/>
            </a:pPr>
            <a:r>
              <a:rPr lang="en-US" sz="2200" dirty="0"/>
              <a:t>The </a:t>
            </a:r>
            <a:r>
              <a:rPr lang="en-US" sz="2200" b="1" dirty="0"/>
              <a:t>Global Leadership Team </a:t>
            </a:r>
            <a:r>
              <a:rPr lang="en-US" sz="2200" dirty="0"/>
              <a:t>(GLT) provides training and leadership development opportunities for all Lions. </a:t>
            </a:r>
          </a:p>
          <a:p>
            <a:pPr marL="0" indent="0">
              <a:spcBef>
                <a:spcPts val="600"/>
              </a:spcBef>
              <a:spcAft>
                <a:spcPts val="600"/>
              </a:spcAft>
              <a:buNone/>
            </a:pPr>
            <a:endParaRPr lang="en-US" sz="2200" dirty="0"/>
          </a:p>
          <a:p>
            <a:pPr marL="0" indent="0">
              <a:spcBef>
                <a:spcPts val="600"/>
              </a:spcBef>
              <a:spcAft>
                <a:spcPts val="600"/>
              </a:spcAft>
              <a:buNone/>
            </a:pPr>
            <a:r>
              <a:rPr lang="en-US" sz="2200" dirty="0"/>
              <a:t>The </a:t>
            </a:r>
            <a:r>
              <a:rPr lang="en-US" sz="2200" b="1" dirty="0"/>
              <a:t>Global Membership Team </a:t>
            </a:r>
            <a:r>
              <a:rPr lang="en-US" sz="2200" dirty="0"/>
              <a:t>(GMT)  is the driving force for bringing new members into your club. </a:t>
            </a:r>
            <a:r>
              <a:rPr lang="en-US" sz="2200" dirty="0" smtClean="0"/>
              <a:t>You </a:t>
            </a:r>
            <a:r>
              <a:rPr lang="en-US" sz="2200" dirty="0"/>
              <a:t>will develop new friendships and you will ensure your club will have a stronger foundation to serve your community and the world.  </a:t>
            </a:r>
          </a:p>
          <a:p>
            <a:pPr marL="0" indent="0">
              <a:spcBef>
                <a:spcPts val="600"/>
              </a:spcBef>
              <a:spcAft>
                <a:spcPts val="600"/>
              </a:spcAft>
              <a:buNone/>
            </a:pPr>
            <a:endParaRPr lang="en-US" sz="2200" dirty="0"/>
          </a:p>
          <a:p>
            <a:pPr marL="0" indent="0">
              <a:spcBef>
                <a:spcPts val="600"/>
              </a:spcBef>
              <a:spcAft>
                <a:spcPts val="600"/>
              </a:spcAft>
              <a:buNone/>
            </a:pPr>
            <a:r>
              <a:rPr lang="en-US" sz="2200" dirty="0"/>
              <a:t>The </a:t>
            </a:r>
            <a:r>
              <a:rPr lang="en-US" sz="2200" b="1" dirty="0"/>
              <a:t>Global Service Team </a:t>
            </a:r>
            <a:r>
              <a:rPr lang="en-US" sz="2200" dirty="0"/>
              <a:t>(GST) is the driving force behind community services, disaster preparedness and relief, vision, diabetes, environmental, childhood cancer</a:t>
            </a:r>
            <a:r>
              <a:rPr lang="en-US" sz="2200" dirty="0" smtClean="0"/>
              <a:t>, and </a:t>
            </a:r>
            <a:r>
              <a:rPr lang="en-US" sz="2200" dirty="0"/>
              <a:t>hunger </a:t>
            </a:r>
            <a:r>
              <a:rPr lang="en-US" sz="2200" dirty="0" smtClean="0"/>
              <a:t>programs.</a:t>
            </a:r>
            <a:endParaRPr lang="en-US" sz="2200" dirty="0"/>
          </a:p>
          <a:p>
            <a:pPr lvl="1">
              <a:spcBef>
                <a:spcPts val="600"/>
              </a:spcBef>
              <a:spcAft>
                <a:spcPts val="600"/>
              </a:spcAft>
            </a:pPr>
            <a:endParaRPr lang="en-US" sz="1400" dirty="0"/>
          </a:p>
          <a:p>
            <a:pPr marL="457200" lvl="1" indent="0">
              <a:spcBef>
                <a:spcPts val="600"/>
              </a:spcBef>
              <a:spcAft>
                <a:spcPts val="600"/>
              </a:spcAft>
              <a:buNone/>
            </a:pPr>
            <a:endParaRPr lang="en-US" sz="2400" dirty="0"/>
          </a:p>
          <a:p>
            <a:pPr lvl="1"/>
            <a:endParaRPr lang="en-US" dirty="0"/>
          </a:p>
        </p:txBody>
      </p:sp>
      <p:sp>
        <p:nvSpPr>
          <p:cNvPr id="5" name="Title 4">
            <a:extLst>
              <a:ext uri="{FF2B5EF4-FFF2-40B4-BE49-F238E27FC236}">
                <a16:creationId xmlns="" xmlns:a16="http://schemas.microsoft.com/office/drawing/2014/main" id="{3CB46DDF-48DD-4EE1-8806-395F531AD044}"/>
              </a:ext>
            </a:extLst>
          </p:cNvPr>
          <p:cNvSpPr>
            <a:spLocks noGrp="1"/>
          </p:cNvSpPr>
          <p:nvPr>
            <p:ph type="title"/>
          </p:nvPr>
        </p:nvSpPr>
        <p:spPr/>
        <p:txBody>
          <a:bodyPr/>
          <a:lstStyle/>
          <a:p>
            <a:r>
              <a:rPr lang="en-US" dirty="0" smtClean="0"/>
              <a:t>Global </a:t>
            </a:r>
            <a:r>
              <a:rPr lang="en-US" dirty="0"/>
              <a:t>Action Team</a:t>
            </a:r>
          </a:p>
        </p:txBody>
      </p:sp>
    </p:spTree>
    <p:extLst>
      <p:ext uri="{BB962C8B-B14F-4D97-AF65-F5344CB8AC3E}">
        <p14:creationId xmlns="" xmlns:p14="http://schemas.microsoft.com/office/powerpoint/2010/main" val="391167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Leo Clubs</a:t>
            </a:r>
          </a:p>
        </p:txBody>
      </p:sp>
      <p:sp>
        <p:nvSpPr>
          <p:cNvPr id="3" name="Content Placeholder 2"/>
          <p:cNvSpPr>
            <a:spLocks noGrp="1"/>
          </p:cNvSpPr>
          <p:nvPr>
            <p:ph idx="1"/>
          </p:nvPr>
        </p:nvSpPr>
        <p:spPr>
          <a:xfrm>
            <a:off x="304800" y="685800"/>
            <a:ext cx="4038600" cy="3124200"/>
          </a:xfrm>
        </p:spPr>
        <p:txBody>
          <a:bodyPr/>
          <a:lstStyle/>
          <a:p>
            <a:pPr marL="0" indent="0">
              <a:buNone/>
            </a:pPr>
            <a:r>
              <a:rPr lang="en-US" sz="2400" dirty="0"/>
              <a:t>As the youngest members of Lions Clubs International, Leos embody the best qualities of our incredible organization. They are devoted young people who realize the power of action. </a:t>
            </a:r>
          </a:p>
        </p:txBody>
      </p:sp>
      <p:pic>
        <p:nvPicPr>
          <p:cNvPr id="4" name="Picture 3"/>
          <p:cNvPicPr>
            <a:picLocks noChangeAspect="1"/>
          </p:cNvPicPr>
          <p:nvPr/>
        </p:nvPicPr>
        <p:blipFill>
          <a:blip r:embed="rId3" cstate="print"/>
          <a:stretch>
            <a:fillRect/>
          </a:stretch>
        </p:blipFill>
        <p:spPr>
          <a:xfrm>
            <a:off x="304801" y="3581400"/>
            <a:ext cx="2514600" cy="2155371"/>
          </a:xfrm>
          <a:prstGeom prst="rect">
            <a:avLst/>
          </a:prstGeom>
        </p:spPr>
      </p:pic>
      <p:sp>
        <p:nvSpPr>
          <p:cNvPr id="6" name="TextBox 5"/>
          <p:cNvSpPr txBox="1"/>
          <p:nvPr/>
        </p:nvSpPr>
        <p:spPr>
          <a:xfrm>
            <a:off x="2819400" y="4038600"/>
            <a:ext cx="6070532" cy="2677656"/>
          </a:xfrm>
          <a:prstGeom prst="rect">
            <a:avLst/>
          </a:prstGeom>
          <a:noFill/>
        </p:spPr>
        <p:txBody>
          <a:bodyPr wrap="square" rtlCol="0">
            <a:spAutoFit/>
          </a:bodyPr>
          <a:lstStyle/>
          <a:p>
            <a:pPr algn="r"/>
            <a:r>
              <a:rPr lang="en-US" sz="2400" dirty="0"/>
              <a:t>Together, Leos and Lions form a powerful partnership—one of mutual respect, where Lions learn from the innovative insights of Leos, and where Leos gain access to the proven strategies of those who’ve successfully served the world for decades. </a:t>
            </a:r>
          </a:p>
          <a:p>
            <a:pPr algn="just"/>
            <a:endParaRPr lang="en-US" sz="2400" dirty="0"/>
          </a:p>
        </p:txBody>
      </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71980" y="685800"/>
            <a:ext cx="4686300" cy="3124200"/>
          </a:xfrm>
          <a:prstGeom prst="rect">
            <a:avLst/>
          </a:prstGeom>
        </p:spPr>
      </p:pic>
    </p:spTree>
    <p:extLst>
      <p:ext uri="{BB962C8B-B14F-4D97-AF65-F5344CB8AC3E}">
        <p14:creationId xmlns="" xmlns:p14="http://schemas.microsoft.com/office/powerpoint/2010/main" val="71002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Communications</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Lion Magazine (international)</a:t>
            </a:r>
          </a:p>
          <a:p>
            <a:pPr>
              <a:buFont typeface="Courier New" panose="02070309020205020404" pitchFamily="49" charset="0"/>
              <a:buChar char="o"/>
            </a:pPr>
            <a:r>
              <a:rPr lang="en-US" dirty="0"/>
              <a:t>Lion Pride (multiple </a:t>
            </a:r>
            <a:r>
              <a:rPr lang="en-US" dirty="0" smtClean="0"/>
              <a:t>districts 10 &amp;11)</a:t>
            </a:r>
            <a:endParaRPr lang="en-US" dirty="0"/>
          </a:p>
          <a:p>
            <a:pPr>
              <a:buFont typeface="Courier New" panose="02070309020205020404" pitchFamily="49" charset="0"/>
              <a:buChar char="o"/>
            </a:pPr>
            <a:r>
              <a:rPr lang="en-US" dirty="0"/>
              <a:t>District </a:t>
            </a:r>
            <a:r>
              <a:rPr lang="en-US" dirty="0" smtClean="0"/>
              <a:t>Newsletter (district 11-B1)</a:t>
            </a:r>
            <a:endParaRPr lang="en-US" dirty="0"/>
          </a:p>
          <a:p>
            <a:pPr>
              <a:buFont typeface="Courier New" panose="02070309020205020404" pitchFamily="49" charset="0"/>
              <a:buChar char="o"/>
            </a:pPr>
            <a:r>
              <a:rPr lang="en-US" dirty="0"/>
              <a:t>Club Newsletter</a:t>
            </a:r>
          </a:p>
          <a:p>
            <a:pPr>
              <a:buFont typeface="Courier New" panose="02070309020205020404" pitchFamily="49" charset="0"/>
              <a:buChar char="o"/>
            </a:pPr>
            <a:r>
              <a:rPr lang="en-US" dirty="0"/>
              <a:t>E-mail Messages</a:t>
            </a:r>
          </a:p>
          <a:p>
            <a:pPr>
              <a:buFont typeface="Courier New" panose="02070309020205020404" pitchFamily="49" charset="0"/>
              <a:buChar char="o"/>
            </a:pPr>
            <a:r>
              <a:rPr lang="en-US" dirty="0"/>
              <a:t>Web site</a:t>
            </a:r>
          </a:p>
          <a:p>
            <a:pPr>
              <a:buFont typeface="Courier New" panose="02070309020205020404" pitchFamily="49" charset="0"/>
              <a:buChar char="o"/>
            </a:pPr>
            <a:r>
              <a:rPr lang="en-US" dirty="0"/>
              <a:t>Zoom</a:t>
            </a:r>
          </a:p>
          <a:p>
            <a:pPr>
              <a:buFont typeface="Courier New" panose="02070309020205020404" pitchFamily="49" charset="0"/>
              <a:buChar char="o"/>
            </a:pPr>
            <a:r>
              <a:rPr lang="en-US" dirty="0"/>
              <a:t>Social Media</a:t>
            </a:r>
          </a:p>
          <a:p>
            <a:pPr lvl="2"/>
            <a:r>
              <a:rPr lang="en-US" dirty="0">
                <a:hlinkClick r:id="rId3"/>
              </a:rPr>
              <a:t>www.facebook.com/lionsclubs</a:t>
            </a:r>
            <a:endParaRPr lang="en-US" dirty="0"/>
          </a:p>
          <a:p>
            <a:pPr lvl="2"/>
            <a:r>
              <a:rPr lang="en-US" dirty="0">
                <a:hlinkClick r:id="rId4"/>
              </a:rPr>
              <a:t>https://twitter.com/lionsclubsorg</a:t>
            </a:r>
            <a:endParaRPr lang="en-US" dirty="0"/>
          </a:p>
          <a:p>
            <a:pPr lvl="2"/>
            <a:endParaRPr lang="en-US" dirty="0"/>
          </a:p>
          <a:p>
            <a:pPr lvl="2"/>
            <a:endParaRPr lang="en-US" dirty="0"/>
          </a:p>
          <a:p>
            <a:endParaRPr lang="en-US" dirty="0"/>
          </a:p>
        </p:txBody>
      </p:sp>
      <p:pic>
        <p:nvPicPr>
          <p:cNvPr id="6146" name="Picture 2"/>
          <p:cNvPicPr>
            <a:picLocks noChangeAspect="1" noChangeArrowheads="1"/>
          </p:cNvPicPr>
          <p:nvPr/>
        </p:nvPicPr>
        <p:blipFill>
          <a:blip r:embed="rId5" cstate="print"/>
          <a:srcRect/>
          <a:stretch>
            <a:fillRect/>
          </a:stretch>
        </p:blipFill>
        <p:spPr bwMode="auto">
          <a:xfrm>
            <a:off x="6237669" y="838200"/>
            <a:ext cx="2613344"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7" name="Picture 3"/>
          <p:cNvPicPr>
            <a:picLocks noChangeAspect="1" noChangeArrowheads="1"/>
          </p:cNvPicPr>
          <p:nvPr/>
        </p:nvPicPr>
        <p:blipFill>
          <a:blip r:embed="rId6" cstate="print"/>
          <a:srcRect l="20833" t="14375" r="20833" b="13959"/>
          <a:stretch>
            <a:fillRect/>
          </a:stretch>
        </p:blipFill>
        <p:spPr bwMode="auto">
          <a:xfrm>
            <a:off x="5105400" y="3505200"/>
            <a:ext cx="3352800" cy="25744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4120637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914400"/>
            <a:ext cx="8839200" cy="5562600"/>
          </a:xfrm>
        </p:spPr>
        <p:txBody>
          <a:bodyPr/>
          <a:lstStyle/>
          <a:p>
            <a:pPr>
              <a:spcBef>
                <a:spcPts val="600"/>
              </a:spcBef>
              <a:spcAft>
                <a:spcPts val="600"/>
              </a:spcAft>
            </a:pPr>
            <a:r>
              <a:rPr lang="en-US" sz="2400" dirty="0"/>
              <a:t>LCIF is the charitable arm of the Lions Club International (LCI) and is a public, non-profit corporation. Donated funds are disbursed as grants for humanitarian projects, educational service and disaster relief in local communities as well as for projects that have global impact. LCIF receives contributions from individual Lions, Lions Clubs, </a:t>
            </a:r>
            <a:r>
              <a:rPr lang="en-US" sz="2400" dirty="0" smtClean="0"/>
              <a:t>corporations, </a:t>
            </a:r>
            <a:r>
              <a:rPr lang="en-US" sz="2400" dirty="0"/>
              <a:t>and other foundations. </a:t>
            </a:r>
          </a:p>
          <a:p>
            <a:pPr>
              <a:spcBef>
                <a:spcPts val="600"/>
              </a:spcBef>
              <a:spcAft>
                <a:spcPts val="600"/>
              </a:spcAft>
            </a:pPr>
            <a:r>
              <a:rPr lang="en-US" sz="2400" dirty="0"/>
              <a:t>Since its founding in 1968, LCIF has approved more than $220,000,000 for humanitarian service projects that have improved the quality of life in thousands of communities worldwide.</a:t>
            </a:r>
          </a:p>
          <a:p>
            <a:pPr marL="0" indent="0">
              <a:spcBef>
                <a:spcPts val="600"/>
              </a:spcBef>
              <a:spcAft>
                <a:spcPts val="600"/>
              </a:spcAft>
              <a:buNone/>
            </a:pPr>
            <a:endParaRPr lang="en-US" sz="2000" dirty="0"/>
          </a:p>
          <a:p>
            <a:pPr>
              <a:spcBef>
                <a:spcPts val="600"/>
              </a:spcBef>
              <a:spcAft>
                <a:spcPts val="600"/>
              </a:spcAft>
            </a:pPr>
            <a:endParaRPr lang="en-US" dirty="0"/>
          </a:p>
        </p:txBody>
      </p:sp>
      <p:sp>
        <p:nvSpPr>
          <p:cNvPr id="6" name="Title 1"/>
          <p:cNvSpPr txBox="1">
            <a:spLocks/>
          </p:cNvSpPr>
          <p:nvPr/>
        </p:nvSpPr>
        <p:spPr bwMode="auto">
          <a:xfrm>
            <a:off x="304800" y="152400"/>
            <a:ext cx="838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0">
                <a:solidFill>
                  <a:srgbClr val="00338D"/>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r>
              <a:rPr lang="en-US" kern="0" dirty="0"/>
              <a:t>Lions Clubs International Foundation (LCIF)</a:t>
            </a:r>
          </a:p>
        </p:txBody>
      </p:sp>
      <p:pic>
        <p:nvPicPr>
          <p:cNvPr id="8" name="Picture 7"/>
          <p:cNvPicPr>
            <a:picLocks noChangeAspect="1"/>
          </p:cNvPicPr>
          <p:nvPr/>
        </p:nvPicPr>
        <p:blipFill>
          <a:blip r:embed="rId3" cstate="print"/>
          <a:stretch>
            <a:fillRect/>
          </a:stretch>
        </p:blipFill>
        <p:spPr>
          <a:xfrm>
            <a:off x="4572000" y="4724400"/>
            <a:ext cx="3562350" cy="1657350"/>
          </a:xfrm>
          <a:prstGeom prst="rect">
            <a:avLst/>
          </a:prstGeom>
        </p:spPr>
      </p:pic>
    </p:spTree>
    <p:extLst>
      <p:ext uri="{BB962C8B-B14F-4D97-AF65-F5344CB8AC3E}">
        <p14:creationId xmlns="" xmlns:p14="http://schemas.microsoft.com/office/powerpoint/2010/main" val="334399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dirty="0" smtClean="0"/>
              <a:t>Member </a:t>
            </a:r>
            <a:r>
              <a:rPr dirty="0"/>
              <a:t>Orientation Summary</a:t>
            </a:r>
            <a:endParaRPr lang="en-US" dirty="0"/>
          </a:p>
        </p:txBody>
      </p:sp>
      <p:sp>
        <p:nvSpPr>
          <p:cNvPr id="7" name="Content Placeholder 6"/>
          <p:cNvSpPr>
            <a:spLocks noGrp="1"/>
          </p:cNvSpPr>
          <p:nvPr>
            <p:ph idx="1"/>
          </p:nvPr>
        </p:nvSpPr>
        <p:spPr>
          <a:xfrm>
            <a:off x="152400" y="2438400"/>
            <a:ext cx="8839200" cy="3429000"/>
          </a:xfrm>
        </p:spPr>
        <p:txBody>
          <a:bodyPr/>
          <a:lstStyle/>
          <a:p>
            <a:r>
              <a:rPr lang="en-US" dirty="0"/>
              <a:t>Member orientation is broken out into four sections:</a:t>
            </a:r>
          </a:p>
          <a:p>
            <a:pPr lvl="1"/>
            <a:r>
              <a:rPr lang="en-US" dirty="0"/>
              <a:t>Who Lions Are</a:t>
            </a:r>
          </a:p>
          <a:p>
            <a:pPr lvl="1"/>
            <a:r>
              <a:rPr lang="en-US" dirty="0"/>
              <a:t>Lions Clubs International (LCI)</a:t>
            </a:r>
          </a:p>
          <a:p>
            <a:pPr lvl="2"/>
            <a:r>
              <a:rPr lang="en-US" dirty="0"/>
              <a:t>History</a:t>
            </a:r>
          </a:p>
          <a:p>
            <a:pPr lvl="2"/>
            <a:r>
              <a:rPr lang="en-US" dirty="0"/>
              <a:t>Organization</a:t>
            </a:r>
          </a:p>
          <a:p>
            <a:pPr lvl="2"/>
            <a:r>
              <a:rPr lang="en-US" dirty="0"/>
              <a:t>LCIF</a:t>
            </a:r>
          </a:p>
          <a:p>
            <a:pPr lvl="1"/>
            <a:r>
              <a:rPr lang="en-US" dirty="0"/>
              <a:t>District and Multiple District</a:t>
            </a:r>
          </a:p>
          <a:p>
            <a:pPr lvl="1"/>
            <a:r>
              <a:rPr lang="en-US" dirty="0"/>
              <a:t>Our Club</a:t>
            </a:r>
          </a:p>
        </p:txBody>
      </p:sp>
      <p:pic>
        <p:nvPicPr>
          <p:cNvPr id="9" name="Picture Placeholder 8" descr="LionsPPT_banner_1.jpg"/>
          <p:cNvPicPr>
            <a:picLocks noGrp="1" noChangeAspect="1"/>
          </p:cNvPicPr>
          <p:nvPr>
            <p:ph type="pic" sz="quarter" idx="10"/>
          </p:nvPr>
        </p:nvPicPr>
        <p:blipFill>
          <a:blip r:embed="rId3" cstate="print"/>
          <a:stretch>
            <a:fillRect/>
          </a:stretch>
        </p:blipFill>
        <p:spPr>
          <a:xfrm>
            <a:off x="0" y="609600"/>
            <a:ext cx="9144000" cy="17526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LCIF </a:t>
            </a:r>
            <a:r>
              <a:rPr lang="en-US" dirty="0"/>
              <a:t>Grant Categories</a:t>
            </a:r>
          </a:p>
        </p:txBody>
      </p:sp>
      <p:sp>
        <p:nvSpPr>
          <p:cNvPr id="4" name="Rectangle 1"/>
          <p:cNvSpPr>
            <a:spLocks noGrp="1" noChangeArrowheads="1"/>
          </p:cNvSpPr>
          <p:nvPr>
            <p:ph idx="1"/>
          </p:nvPr>
        </p:nvSpPr>
        <p:spPr bwMode="auto">
          <a:xfrm>
            <a:off x="838200" y="1546835"/>
            <a:ext cx="2438400" cy="4031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en-US" sz="2800" i="0" u="none" strike="noStrike" cap="none" normalizeH="0" baseline="0" dirty="0">
                <a:ln>
                  <a:noFill/>
                </a:ln>
                <a:solidFill>
                  <a:srgbClr val="000000"/>
                </a:solidFill>
                <a:effectLst/>
                <a:latin typeface="Arial" panose="020B0604020202020204" pitchFamily="34" charset="0"/>
                <a:cs typeface="Arial" panose="020B0604020202020204" pitchFamily="34" charset="0"/>
              </a:rPr>
              <a:t>Sight </a:t>
            </a:r>
            <a:r>
              <a:rPr kumimoji="0" lang="en-US" altLang="en-US" sz="28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First </a:t>
            </a:r>
          </a:p>
          <a:p>
            <a:pPr marL="0" marR="0" lvl="0" indent="0" algn="l" defTabSz="914400" rtl="0" eaLnBrk="0" fontAlgn="base" latinLnBrk="0" hangingPunct="0">
              <a:lnSpc>
                <a:spcPct val="100000"/>
              </a:lnSpc>
              <a:spcBef>
                <a:spcPts val="600"/>
              </a:spcBef>
              <a:spcAft>
                <a:spcPts val="600"/>
              </a:spcAft>
              <a:buClrTx/>
              <a:buSzTx/>
              <a:buFontTx/>
              <a:buNone/>
              <a:tabLst/>
            </a:pPr>
            <a:r>
              <a:rPr lang="en-US" altLang="en-US" sz="2800" dirty="0" smtClean="0">
                <a:solidFill>
                  <a:srgbClr val="000000"/>
                </a:solidFill>
                <a:cs typeface="Arial" panose="020B0604020202020204" pitchFamily="34" charset="0"/>
              </a:rPr>
              <a:t>Matching</a:t>
            </a:r>
          </a:p>
          <a:p>
            <a:pPr marL="0" indent="0">
              <a:spcBef>
                <a:spcPts val="600"/>
              </a:spcBef>
              <a:spcAft>
                <a:spcPts val="600"/>
              </a:spcAft>
              <a:buNone/>
            </a:pPr>
            <a:r>
              <a:rPr lang="en-US" altLang="en-US" sz="2800" dirty="0" smtClean="0">
                <a:solidFill>
                  <a:srgbClr val="000000"/>
                </a:solidFill>
                <a:cs typeface="Arial" panose="020B0604020202020204" pitchFamily="34" charset="0"/>
              </a:rPr>
              <a:t>Diabetes</a:t>
            </a:r>
            <a:endParaRPr lang="en-US" altLang="en-US" sz="2800" dirty="0" smtClean="0"/>
          </a:p>
          <a:p>
            <a:pPr marL="0" indent="0">
              <a:spcBef>
                <a:spcPts val="600"/>
              </a:spcBef>
              <a:spcAft>
                <a:spcPts val="600"/>
              </a:spcAft>
              <a:buNone/>
            </a:pPr>
            <a:r>
              <a:rPr lang="en-US" altLang="en-US" sz="2800" dirty="0" smtClean="0">
                <a:solidFill>
                  <a:srgbClr val="000000"/>
                </a:solidFill>
                <a:cs typeface="Arial" panose="020B0604020202020204" pitchFamily="34" charset="0"/>
              </a:rPr>
              <a:t>Designated</a:t>
            </a:r>
            <a:endParaRPr lang="en-US" altLang="en-US" sz="2800" dirty="0" smtClean="0"/>
          </a:p>
          <a:p>
            <a:pPr marL="0" indent="0">
              <a:spcBef>
                <a:spcPts val="600"/>
              </a:spcBef>
              <a:spcAft>
                <a:spcPts val="600"/>
              </a:spcAft>
              <a:buNone/>
            </a:pPr>
            <a:r>
              <a:rPr lang="en-US" altLang="en-US" sz="2800" dirty="0" smtClean="0">
                <a:solidFill>
                  <a:srgbClr val="000000"/>
                </a:solidFill>
                <a:cs typeface="Arial" panose="020B0604020202020204" pitchFamily="34" charset="0"/>
              </a:rPr>
              <a:t>Disaster</a:t>
            </a:r>
          </a:p>
          <a:p>
            <a:pPr marL="0" lvl="0" indent="0">
              <a:spcBef>
                <a:spcPts val="600"/>
              </a:spcBef>
              <a:spcAft>
                <a:spcPts val="600"/>
              </a:spcAft>
              <a:buNone/>
            </a:pPr>
            <a:r>
              <a:rPr lang="en-US" altLang="en-US" sz="2800" dirty="0" smtClean="0">
                <a:solidFill>
                  <a:srgbClr val="000000"/>
                </a:solidFill>
                <a:cs typeface="Arial" panose="020B0604020202020204" pitchFamily="34" charset="0"/>
              </a:rPr>
              <a:t>Lions Quest</a:t>
            </a:r>
            <a:endParaRPr lang="en-US" altLang="en-US" sz="2800" dirty="0" smtClean="0"/>
          </a:p>
          <a:p>
            <a:pPr marL="0" indent="0">
              <a:spcBef>
                <a:spcPts val="600"/>
              </a:spcBef>
              <a:spcAft>
                <a:spcPts val="600"/>
              </a:spcAft>
              <a:buNone/>
            </a:pPr>
            <a:endParaRPr lang="en-US" altLang="en-US" sz="2800" dirty="0" smtClean="0"/>
          </a:p>
        </p:txBody>
      </p:sp>
      <p:sp>
        <p:nvSpPr>
          <p:cNvPr id="5" name="Rectangle 1"/>
          <p:cNvSpPr txBox="1">
            <a:spLocks noChangeArrowheads="1"/>
          </p:cNvSpPr>
          <p:nvPr/>
        </p:nvSpPr>
        <p:spPr bwMode="auto">
          <a:xfrm>
            <a:off x="3505200" y="1600200"/>
            <a:ext cx="5181600" cy="286232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600"/>
              </a:spcBef>
              <a:spcAft>
                <a:spcPts val="600"/>
              </a:spcAft>
              <a:buClrTx/>
              <a:buSzTx/>
              <a:buFont typeface="Arial" charset="0"/>
              <a:buNone/>
              <a:tabLst/>
              <a:defRPr/>
            </a:pPr>
            <a:r>
              <a:rPr kumimoji="0" lang="en-US" altLang="en-U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LCIF Leo Service</a:t>
            </a:r>
            <a:endParaRPr kumimoji="0" lang="en-US" altLang="en-US" sz="28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altLang="en-US" sz="28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mn-cs"/>
              </a:rPr>
              <a:t>Humanitarian Award Winners</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altLang="en-US" sz="28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mn-cs"/>
              </a:rPr>
              <a:t>District/Club Community Impact</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altLang="en-US" sz="28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mn-cs"/>
              </a:rPr>
              <a:t>Hunger</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altLang="en-US" sz="28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mn-cs"/>
              </a:rPr>
              <a:t>Childhood Cancer</a:t>
            </a:r>
            <a:endParaRPr kumimoji="0" lang="en-US" altLang="en-US" sz="2800" b="0" i="0" u="none" strike="noStrike" kern="0" cap="none" spc="0" normalizeH="0" baseline="0" noProof="0" dirty="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 xmlns:p14="http://schemas.microsoft.com/office/powerpoint/2010/main" val="1999686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and Multiple District</a:t>
            </a:r>
            <a:endParaRPr lang="en-US" dirty="0"/>
          </a:p>
        </p:txBody>
      </p:sp>
      <p:sp>
        <p:nvSpPr>
          <p:cNvPr id="3" name="Content Placeholder 2"/>
          <p:cNvSpPr>
            <a:spLocks noGrp="1"/>
          </p:cNvSpPr>
          <p:nvPr>
            <p:ph idx="1"/>
          </p:nvPr>
        </p:nvSpPr>
        <p:spPr>
          <a:xfrm>
            <a:off x="152400" y="1066800"/>
            <a:ext cx="8839200" cy="5410200"/>
          </a:xfrm>
        </p:spPr>
        <p:txBody>
          <a:bodyPr/>
          <a:lstStyle/>
          <a:p>
            <a:pPr>
              <a:buNone/>
            </a:pPr>
            <a:r>
              <a:rPr lang="en-US" sz="2400" b="1" dirty="0" smtClean="0">
                <a:solidFill>
                  <a:srgbClr val="1C1818"/>
                </a:solidFill>
                <a:ea typeface="Times New Roman" panose="02020603050405020304" pitchFamily="18" charset="0"/>
                <a:cs typeface="Times New Roman" panose="02020603050405020304" pitchFamily="18" charset="0"/>
              </a:rPr>
              <a:t>   Mission Statement</a:t>
            </a:r>
            <a:r>
              <a:rPr lang="en-US" sz="2400" dirty="0" smtClean="0">
                <a:solidFill>
                  <a:srgbClr val="1C1818"/>
                </a:solidFill>
                <a:ea typeface="Times New Roman" panose="02020603050405020304" pitchFamily="18" charset="0"/>
                <a:cs typeface="Times New Roman" panose="02020603050405020304" pitchFamily="18" charset="0"/>
              </a:rPr>
              <a:t> – The Lions of Michigan will support the mission of Lions International and will serve Michigan communities, support Lions district, state, and international projects and promote membership, leadership, and training at all levels.</a:t>
            </a:r>
            <a:br>
              <a:rPr lang="en-US" sz="2400" dirty="0" smtClean="0">
                <a:solidFill>
                  <a:srgbClr val="1C1818"/>
                </a:solidFill>
                <a:ea typeface="Times New Roman" panose="02020603050405020304" pitchFamily="18" charset="0"/>
                <a:cs typeface="Times New Roman" panose="02020603050405020304" pitchFamily="18" charset="0"/>
              </a:rPr>
            </a:br>
            <a:r>
              <a:rPr lang="en-US" sz="2400" dirty="0" smtClean="0">
                <a:ea typeface="Calibri" panose="020F0502020204030204" pitchFamily="34" charset="0"/>
                <a:cs typeface="Times New Roman" panose="02020603050405020304" pitchFamily="18" charset="0"/>
              </a:rPr>
              <a:t/>
            </a:r>
            <a:br>
              <a:rPr lang="en-US" sz="2400" dirty="0" smtClean="0">
                <a:ea typeface="Calibri" panose="020F0502020204030204" pitchFamily="34" charset="0"/>
                <a:cs typeface="Times New Roman" panose="02020603050405020304" pitchFamily="18" charset="0"/>
              </a:rPr>
            </a:br>
            <a:r>
              <a:rPr lang="en-US" sz="2400" b="1" dirty="0" smtClean="0">
                <a:solidFill>
                  <a:srgbClr val="1C1818"/>
                </a:solidFill>
                <a:ea typeface="Times New Roman" panose="02020603050405020304" pitchFamily="18" charset="0"/>
                <a:cs typeface="Times New Roman" panose="02020603050405020304" pitchFamily="18" charset="0"/>
              </a:rPr>
              <a:t>Vision Statement</a:t>
            </a:r>
            <a:r>
              <a:rPr lang="en-US" sz="2400" dirty="0" smtClean="0">
                <a:solidFill>
                  <a:srgbClr val="1C1818"/>
                </a:solidFill>
                <a:ea typeface="Times New Roman" panose="02020603050405020304" pitchFamily="18" charset="0"/>
                <a:cs typeface="Times New Roman" panose="02020603050405020304" pitchFamily="18" charset="0"/>
              </a:rPr>
              <a:t> – The vision of the Lions of Michigan is to serve the needs of people in our communities, preserve sight and hearing through our existing state projects, new state projects, and partnerships with other organizations in the state of Michigan.</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1"/>
            <a:ext cx="8605837" cy="4524315"/>
          </a:xfrm>
          <a:prstGeom prst="rect">
            <a:avLst/>
          </a:prstGeom>
          <a:noFill/>
        </p:spPr>
        <p:txBody>
          <a:bodyPr wrap="square" rtlCol="0">
            <a:spAutoFit/>
          </a:bodyPr>
          <a:lstStyle/>
          <a:p>
            <a:r>
              <a:rPr lang="en-US" sz="2400" dirty="0"/>
              <a:t>Lions Clubs throughout the world are </a:t>
            </a:r>
            <a:r>
              <a:rPr lang="en-US" sz="2400" dirty="0" smtClean="0"/>
              <a:t>grouped into approximately </a:t>
            </a:r>
            <a:r>
              <a:rPr lang="en-US" sz="2400" dirty="0"/>
              <a:t>750 districts, each with its own District Governor.  </a:t>
            </a:r>
            <a:endParaRPr lang="en-US" sz="2400" dirty="0" smtClean="0"/>
          </a:p>
          <a:p>
            <a:endParaRPr lang="en-US" sz="2400" dirty="0" smtClean="0"/>
          </a:p>
          <a:p>
            <a:r>
              <a:rPr lang="en-US" sz="2400" dirty="0" smtClean="0"/>
              <a:t>The governors within a multiple district constitute a Council of Governors. </a:t>
            </a:r>
            <a:endParaRPr lang="en-US" sz="2400" smtClean="0"/>
          </a:p>
          <a:p>
            <a:endParaRPr lang="en-US" sz="2400" dirty="0" smtClean="0"/>
          </a:p>
          <a:p>
            <a:r>
              <a:rPr lang="en-US" sz="2400" dirty="0" smtClean="0"/>
              <a:t>Multiple District 11 (MD-11) encompasses all of the lower peninsula of Michigan.</a:t>
            </a:r>
          </a:p>
          <a:p>
            <a:endParaRPr lang="en-US" sz="2400" dirty="0" smtClean="0"/>
          </a:p>
          <a:p>
            <a:r>
              <a:rPr lang="en-US" sz="2400" dirty="0" smtClean="0"/>
              <a:t>Single District 10 (SD-10) encompasses the upper peninsula.  </a:t>
            </a:r>
          </a:p>
          <a:p>
            <a:endParaRPr lang="en-US" sz="2400" dirty="0"/>
          </a:p>
        </p:txBody>
      </p:sp>
      <p:sp>
        <p:nvSpPr>
          <p:cNvPr id="5" name="Title 1"/>
          <p:cNvSpPr>
            <a:spLocks noGrp="1"/>
          </p:cNvSpPr>
          <p:nvPr>
            <p:ph type="title"/>
          </p:nvPr>
        </p:nvSpPr>
        <p:spPr>
          <a:xfrm>
            <a:off x="152400" y="76200"/>
            <a:ext cx="8382000" cy="457200"/>
          </a:xfrm>
        </p:spPr>
        <p:txBody>
          <a:bodyPr/>
          <a:lstStyle/>
          <a:p>
            <a:r>
              <a:rPr dirty="0"/>
              <a:t>Organizational Structure </a:t>
            </a:r>
            <a:r>
              <a:rPr lang="en-US" dirty="0"/>
              <a:t>–</a:t>
            </a:r>
            <a:r>
              <a:rPr dirty="0"/>
              <a:t> Multiple Districts</a:t>
            </a:r>
            <a:endParaRPr lang="en-US" dirty="0"/>
          </a:p>
        </p:txBody>
      </p:sp>
    </p:spTree>
    <p:extLst>
      <p:ext uri="{BB962C8B-B14F-4D97-AF65-F5344CB8AC3E}">
        <p14:creationId xmlns="" xmlns:p14="http://schemas.microsoft.com/office/powerpoint/2010/main" val="4159711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Districts of Michigan</a:t>
            </a:r>
            <a:endParaRPr lang="en-US" dirty="0"/>
          </a:p>
        </p:txBody>
      </p:sp>
      <p:pic>
        <p:nvPicPr>
          <p:cNvPr id="1026" name="Picture 2">
            <a:extLst>
              <a:ext uri="{FF2B5EF4-FFF2-40B4-BE49-F238E27FC236}">
                <a16:creationId xmlns="" xmlns:a16="http://schemas.microsoft.com/office/drawing/2014/main" id="{A9E8E3A6-F6E5-4076-B0B4-EB5939967A47}"/>
              </a:ext>
            </a:extLst>
          </p:cNvPr>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1026759"/>
            <a:ext cx="6477000" cy="545245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385763" y="955151"/>
            <a:ext cx="8377237" cy="5445649"/>
          </a:xfrm>
          <a:prstGeom prst="rect">
            <a:avLst/>
          </a:prstGeom>
        </p:spPr>
      </p:pic>
      <p:sp>
        <p:nvSpPr>
          <p:cNvPr id="5" name="Title 1"/>
          <p:cNvSpPr>
            <a:spLocks noGrp="1"/>
          </p:cNvSpPr>
          <p:nvPr>
            <p:ph type="title"/>
          </p:nvPr>
        </p:nvSpPr>
        <p:spPr>
          <a:xfrm>
            <a:off x="152400" y="76200"/>
            <a:ext cx="8382000" cy="457200"/>
          </a:xfrm>
        </p:spPr>
        <p:txBody>
          <a:bodyPr/>
          <a:lstStyle/>
          <a:p>
            <a:r>
              <a:rPr dirty="0"/>
              <a:t>Organizational Structure </a:t>
            </a:r>
            <a:r>
              <a:rPr lang="en-US" dirty="0"/>
              <a:t>–</a:t>
            </a:r>
            <a:r>
              <a:rPr dirty="0"/>
              <a:t> Multiple Districts</a:t>
            </a:r>
            <a:endParaRPr lang="en-US" dirty="0"/>
          </a:p>
        </p:txBody>
      </p:sp>
    </p:spTree>
    <p:extLst>
      <p:ext uri="{BB962C8B-B14F-4D97-AF65-F5344CB8AC3E}">
        <p14:creationId xmlns="" xmlns:p14="http://schemas.microsoft.com/office/powerpoint/2010/main" val="4159711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447800"/>
            <a:ext cx="8458200" cy="4524315"/>
          </a:xfrm>
          <a:prstGeom prst="rect">
            <a:avLst/>
          </a:prstGeom>
          <a:noFill/>
        </p:spPr>
        <p:txBody>
          <a:bodyPr wrap="square" rtlCol="0">
            <a:spAutoFit/>
          </a:bodyPr>
          <a:lstStyle/>
          <a:p>
            <a:r>
              <a:rPr lang="en-US" sz="2400" dirty="0" smtClean="0"/>
              <a:t>The District Governor (DG) is the chief administrator for the district cabinet and chairperson of the Global Action Team (GAT).</a:t>
            </a:r>
          </a:p>
          <a:p>
            <a:endParaRPr lang="en-US" sz="2400" dirty="0" smtClean="0"/>
          </a:p>
          <a:p>
            <a:r>
              <a:rPr lang="en-US" sz="2400" dirty="0" smtClean="0"/>
              <a:t>GAT members organize conventions, oversee elections, provide leadership training, promote LCI programs, and encourage membership retention.</a:t>
            </a:r>
          </a:p>
          <a:p>
            <a:endParaRPr lang="en-US" sz="2400" dirty="0" smtClean="0"/>
          </a:p>
          <a:p>
            <a:r>
              <a:rPr lang="en-US" sz="2400" dirty="0" smtClean="0"/>
              <a:t>The DG is assisted by the 1</a:t>
            </a:r>
            <a:r>
              <a:rPr lang="en-US" sz="2400" baseline="30000" dirty="0" smtClean="0"/>
              <a:t>st</a:t>
            </a:r>
            <a:r>
              <a:rPr lang="en-US" sz="2400" dirty="0" smtClean="0"/>
              <a:t> and 2</a:t>
            </a:r>
            <a:r>
              <a:rPr lang="en-US" sz="2400" baseline="30000" dirty="0" smtClean="0"/>
              <a:t>nd</a:t>
            </a:r>
            <a:r>
              <a:rPr lang="en-US" sz="2400" dirty="0" smtClean="0"/>
              <a:t> Vice District Governors (VDGs), Cabinet Treasurer (CT), Cabinet Secretary (CS).</a:t>
            </a:r>
          </a:p>
          <a:p>
            <a:endParaRPr lang="en-US" sz="2400" dirty="0" smtClean="0"/>
          </a:p>
          <a:p>
            <a:endParaRPr lang="en-US" sz="2400" dirty="0" smtClean="0"/>
          </a:p>
        </p:txBody>
      </p:sp>
      <p:sp>
        <p:nvSpPr>
          <p:cNvPr id="5" name="Title 1"/>
          <p:cNvSpPr>
            <a:spLocks noGrp="1"/>
          </p:cNvSpPr>
          <p:nvPr>
            <p:ph type="title"/>
          </p:nvPr>
        </p:nvSpPr>
        <p:spPr>
          <a:xfrm>
            <a:off x="152400" y="76200"/>
            <a:ext cx="8382000" cy="457200"/>
          </a:xfrm>
        </p:spPr>
        <p:txBody>
          <a:bodyPr/>
          <a:lstStyle/>
          <a:p>
            <a:r>
              <a:rPr dirty="0"/>
              <a:t>Organizational Structure </a:t>
            </a:r>
            <a:r>
              <a:rPr lang="en-US" dirty="0"/>
              <a:t>–</a:t>
            </a:r>
            <a:r>
              <a:rPr dirty="0"/>
              <a:t> Multiple Districts</a:t>
            </a:r>
            <a:endParaRPr lang="en-US" dirty="0"/>
          </a:p>
        </p:txBody>
      </p:sp>
    </p:spTree>
    <p:extLst>
      <p:ext uri="{BB962C8B-B14F-4D97-AF65-F5344CB8AC3E}">
        <p14:creationId xmlns="" xmlns:p14="http://schemas.microsoft.com/office/powerpoint/2010/main" val="4159711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05852"/>
            <a:ext cx="8610600" cy="4656748"/>
          </a:xfrm>
        </p:spPr>
        <p:txBody>
          <a:bodyPr/>
          <a:lstStyle/>
          <a:p>
            <a:pPr marL="0" indent="0">
              <a:buNone/>
            </a:pPr>
            <a:r>
              <a:rPr lang="en-US" sz="2400" dirty="0" smtClean="0"/>
              <a:t>Our multiple district is divided into Regions and subdivided further into Zones.</a:t>
            </a:r>
            <a:endParaRPr lang="en-US" sz="2400" dirty="0"/>
          </a:p>
          <a:p>
            <a:pPr marL="0" indent="0">
              <a:buNone/>
            </a:pPr>
            <a:endParaRPr lang="en-US" sz="2400" dirty="0" smtClean="0"/>
          </a:p>
          <a:p>
            <a:pPr marL="0" indent="0">
              <a:buNone/>
            </a:pPr>
            <a:r>
              <a:rPr lang="en-US" sz="2400" dirty="0" smtClean="0"/>
              <a:t>Zone Chairs (ZC) serve on the district cabinet. They serve as </a:t>
            </a:r>
            <a:r>
              <a:rPr lang="en-US" sz="2400" dirty="0"/>
              <a:t>a communication link </a:t>
            </a:r>
            <a:r>
              <a:rPr lang="en-US" sz="2400" dirty="0" smtClean="0"/>
              <a:t>between clubs and the DG, help with organizing new clubs, reporting activities, and supporting the well-being of clubs.</a:t>
            </a: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2" name="Title 1"/>
          <p:cNvSpPr>
            <a:spLocks noGrp="1"/>
          </p:cNvSpPr>
          <p:nvPr>
            <p:ph type="title"/>
          </p:nvPr>
        </p:nvSpPr>
        <p:spPr/>
        <p:txBody>
          <a:bodyPr/>
          <a:lstStyle/>
          <a:p>
            <a:r>
              <a:rPr lang="en-US" dirty="0"/>
              <a:t>Governance Structure for District 11-B1</a:t>
            </a:r>
          </a:p>
        </p:txBody>
      </p:sp>
      <p:sp>
        <p:nvSpPr>
          <p:cNvPr id="5" name="TextBox 4"/>
          <p:cNvSpPr txBox="1"/>
          <p:nvPr/>
        </p:nvSpPr>
        <p:spPr>
          <a:xfrm>
            <a:off x="1795272" y="5931190"/>
            <a:ext cx="6629400" cy="400110"/>
          </a:xfrm>
          <a:prstGeom prst="rect">
            <a:avLst/>
          </a:prstGeom>
          <a:noFill/>
        </p:spPr>
        <p:txBody>
          <a:bodyPr wrap="square" rtlCol="0">
            <a:spAutoFit/>
          </a:bodyPr>
          <a:lstStyle/>
          <a:p>
            <a:endParaRPr lang="en-US" sz="2000" dirty="0">
              <a:solidFill>
                <a:srgbClr val="002060"/>
              </a:solidFill>
            </a:endParaRPr>
          </a:p>
        </p:txBody>
      </p:sp>
    </p:spTree>
    <p:extLst>
      <p:ext uri="{BB962C8B-B14F-4D97-AF65-F5344CB8AC3E}">
        <p14:creationId xmlns="" xmlns:p14="http://schemas.microsoft.com/office/powerpoint/2010/main" val="3043026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Map of District 11-B1</a:t>
            </a:r>
            <a:endParaRPr lang="en-US" dirty="0"/>
          </a:p>
        </p:txBody>
      </p:sp>
      <p:pic>
        <p:nvPicPr>
          <p:cNvPr id="1026" name="Picture 2" descr="C:\Users\Cathy\Documents\Lions\Maps\Map_District-11-B1_Regions_Labeled.jpg"/>
          <p:cNvPicPr>
            <a:picLocks noChangeAspect="1" noChangeArrowheads="1"/>
          </p:cNvPicPr>
          <p:nvPr/>
        </p:nvPicPr>
        <p:blipFill>
          <a:blip r:embed="rId3" cstate="print"/>
          <a:srcRect/>
          <a:stretch>
            <a:fillRect/>
          </a:stretch>
        </p:blipFill>
        <p:spPr bwMode="auto">
          <a:xfrm>
            <a:off x="457200" y="1219200"/>
            <a:ext cx="8376118" cy="4560409"/>
          </a:xfrm>
          <a:prstGeom prst="rect">
            <a:avLst/>
          </a:prstGeom>
          <a:noFill/>
        </p:spPr>
      </p:pic>
    </p:spTree>
    <p:extLst>
      <p:ext uri="{BB962C8B-B14F-4D97-AF65-F5344CB8AC3E}">
        <p14:creationId xmlns="" xmlns:p14="http://schemas.microsoft.com/office/powerpoint/2010/main" val="293140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District Clubs</a:t>
            </a:r>
          </a:p>
        </p:txBody>
      </p:sp>
      <p:sp>
        <p:nvSpPr>
          <p:cNvPr id="10" name="TextBox 9">
            <a:extLst>
              <a:ext uri="{FF2B5EF4-FFF2-40B4-BE49-F238E27FC236}">
                <a16:creationId xmlns="" xmlns:a16="http://schemas.microsoft.com/office/drawing/2014/main" id="{7FCFE470-C36C-4413-9D43-BFD16C9F3201}"/>
              </a:ext>
            </a:extLst>
          </p:cNvPr>
          <p:cNvSpPr txBox="1"/>
          <p:nvPr/>
        </p:nvSpPr>
        <p:spPr>
          <a:xfrm>
            <a:off x="1066800" y="762000"/>
            <a:ext cx="3352800" cy="5509200"/>
          </a:xfrm>
          <a:prstGeom prst="rect">
            <a:avLst/>
          </a:prstGeom>
          <a:noFill/>
        </p:spPr>
        <p:txBody>
          <a:bodyPr wrap="square">
            <a:spAutoFit/>
          </a:bodyPr>
          <a:lstStyle/>
          <a:p>
            <a:r>
              <a:rPr lang="en-US" sz="1600" b="1" dirty="0" smtClean="0"/>
              <a:t>Adrian Breakfast </a:t>
            </a:r>
            <a:endParaRPr lang="en-US" sz="1600" dirty="0" smtClean="0"/>
          </a:p>
          <a:p>
            <a:r>
              <a:rPr lang="en-US" sz="1600" b="1" dirty="0" smtClean="0"/>
              <a:t>Adrian Evening </a:t>
            </a:r>
            <a:endParaRPr lang="en-US" sz="1600" dirty="0" smtClean="0"/>
          </a:p>
          <a:p>
            <a:r>
              <a:rPr lang="en-US" sz="1600" b="1" dirty="0" smtClean="0"/>
              <a:t>Albion</a:t>
            </a:r>
            <a:endParaRPr lang="en-US" sz="1600" dirty="0" smtClean="0"/>
          </a:p>
          <a:p>
            <a:r>
              <a:rPr lang="en-US" sz="1600" b="1" dirty="0" smtClean="0"/>
              <a:t>Ann Arbor Evening </a:t>
            </a:r>
            <a:endParaRPr lang="en-US" sz="1600" dirty="0" smtClean="0"/>
          </a:p>
          <a:p>
            <a:r>
              <a:rPr lang="en-US" sz="1600" b="1" dirty="0" smtClean="0"/>
              <a:t>Ann Arbor Host</a:t>
            </a:r>
            <a:endParaRPr lang="en-US" sz="1600" dirty="0" smtClean="0"/>
          </a:p>
          <a:p>
            <a:r>
              <a:rPr lang="en-US" sz="1600" b="1" dirty="0" smtClean="0"/>
              <a:t>Battle Creek Cereal City </a:t>
            </a:r>
            <a:r>
              <a:rPr lang="en-US" sz="1600" dirty="0" smtClean="0"/>
              <a:t> </a:t>
            </a:r>
          </a:p>
          <a:p>
            <a:r>
              <a:rPr lang="en-US" sz="1600" b="1" dirty="0" smtClean="0"/>
              <a:t>Battle Creek Host   </a:t>
            </a:r>
            <a:endParaRPr lang="en-US" sz="1600" dirty="0" smtClean="0"/>
          </a:p>
          <a:p>
            <a:r>
              <a:rPr lang="en-US" sz="1600" b="1" dirty="0" smtClean="0"/>
              <a:t>Bedford Area   </a:t>
            </a:r>
            <a:endParaRPr lang="en-US" sz="1600" dirty="0" smtClean="0"/>
          </a:p>
          <a:p>
            <a:r>
              <a:rPr lang="en-US" sz="1600" b="1" dirty="0" smtClean="0"/>
              <a:t>Blissfield &amp; Area</a:t>
            </a:r>
            <a:endParaRPr lang="en-US" sz="1600" dirty="0" smtClean="0"/>
          </a:p>
          <a:p>
            <a:r>
              <a:rPr lang="en-US" sz="1600" b="1" dirty="0" smtClean="0"/>
              <a:t>Branch Area  </a:t>
            </a:r>
            <a:endParaRPr lang="en-US" sz="1600" dirty="0" smtClean="0"/>
          </a:p>
          <a:p>
            <a:r>
              <a:rPr lang="en-US" sz="1600" b="1" dirty="0" smtClean="0"/>
              <a:t>Chelsea</a:t>
            </a:r>
            <a:endParaRPr lang="en-US" sz="1600" dirty="0" smtClean="0"/>
          </a:p>
          <a:p>
            <a:r>
              <a:rPr lang="en-US" sz="1600" b="1" dirty="0" smtClean="0"/>
              <a:t>Clarklake </a:t>
            </a:r>
            <a:endParaRPr lang="en-US" sz="1600" dirty="0" smtClean="0"/>
          </a:p>
          <a:p>
            <a:r>
              <a:rPr lang="en-US" sz="1600" b="1" dirty="0" smtClean="0"/>
              <a:t>Clinton</a:t>
            </a:r>
            <a:endParaRPr lang="en-US" sz="1600" dirty="0" smtClean="0"/>
          </a:p>
          <a:p>
            <a:r>
              <a:rPr lang="en-US" sz="1600" b="1" dirty="0" smtClean="0"/>
              <a:t>Concord  </a:t>
            </a:r>
            <a:endParaRPr lang="en-US" sz="1600" dirty="0" smtClean="0"/>
          </a:p>
          <a:p>
            <a:r>
              <a:rPr lang="en-US" sz="1600" b="1" dirty="0" smtClean="0"/>
              <a:t>Dexter</a:t>
            </a:r>
            <a:endParaRPr lang="en-US" sz="1600" dirty="0" smtClean="0"/>
          </a:p>
          <a:p>
            <a:r>
              <a:rPr lang="en-US" sz="1600" b="1" dirty="0" smtClean="0"/>
              <a:t>Grass Lake </a:t>
            </a:r>
            <a:endParaRPr lang="en-US" sz="1600" dirty="0" smtClean="0"/>
          </a:p>
          <a:p>
            <a:r>
              <a:rPr lang="en-US" sz="1600" b="1" dirty="0" smtClean="0"/>
              <a:t>Hanover Horton </a:t>
            </a:r>
            <a:endParaRPr lang="en-US" sz="1600" dirty="0" smtClean="0"/>
          </a:p>
          <a:p>
            <a:r>
              <a:rPr lang="en-US" sz="1600" b="1" dirty="0" smtClean="0"/>
              <a:t>Hillsdale </a:t>
            </a:r>
            <a:endParaRPr lang="en-US" sz="1600" dirty="0" smtClean="0"/>
          </a:p>
          <a:p>
            <a:r>
              <a:rPr lang="en-US" sz="1600" b="1" dirty="0" smtClean="0"/>
              <a:t>Homer </a:t>
            </a:r>
            <a:endParaRPr lang="en-US" sz="1600" dirty="0" smtClean="0"/>
          </a:p>
          <a:p>
            <a:r>
              <a:rPr lang="en-US" sz="1600" b="1" dirty="0" smtClean="0"/>
              <a:t>Huron Valley Sunrise</a:t>
            </a:r>
            <a:endParaRPr lang="en-US" sz="1600" dirty="0" smtClean="0"/>
          </a:p>
          <a:p>
            <a:r>
              <a:rPr lang="en-US" sz="1600" b="1" dirty="0" smtClean="0"/>
              <a:t>Inter Lakes </a:t>
            </a:r>
            <a:endParaRPr lang="en-US" sz="1600" dirty="0" smtClean="0"/>
          </a:p>
          <a:p>
            <a:r>
              <a:rPr lang="en-US" sz="1600" b="1" dirty="0" smtClean="0"/>
              <a:t>Jackson Cascades </a:t>
            </a:r>
            <a:r>
              <a:rPr lang="en-US" sz="1600" dirty="0" smtClean="0"/>
              <a:t> </a:t>
            </a:r>
          </a:p>
        </p:txBody>
      </p:sp>
      <p:sp>
        <p:nvSpPr>
          <p:cNvPr id="4" name="TextBox 3">
            <a:extLst>
              <a:ext uri="{FF2B5EF4-FFF2-40B4-BE49-F238E27FC236}">
                <a16:creationId xmlns="" xmlns:a16="http://schemas.microsoft.com/office/drawing/2014/main" id="{7FCFE470-C36C-4413-9D43-BFD16C9F3201}"/>
              </a:ext>
            </a:extLst>
          </p:cNvPr>
          <p:cNvSpPr txBox="1"/>
          <p:nvPr/>
        </p:nvSpPr>
        <p:spPr>
          <a:xfrm>
            <a:off x="4419600" y="685800"/>
            <a:ext cx="3886200" cy="5509200"/>
          </a:xfrm>
          <a:prstGeom prst="rect">
            <a:avLst/>
          </a:prstGeom>
          <a:noFill/>
        </p:spPr>
        <p:txBody>
          <a:bodyPr wrap="square">
            <a:spAutoFit/>
          </a:bodyPr>
          <a:lstStyle/>
          <a:p>
            <a:r>
              <a:rPr lang="en-US" sz="1600" b="1" dirty="0" smtClean="0"/>
              <a:t>Jackson County Professional Virtual  </a:t>
            </a:r>
            <a:endParaRPr lang="en-US" sz="1600" dirty="0" smtClean="0"/>
          </a:p>
          <a:p>
            <a:r>
              <a:rPr lang="en-US" sz="1600" b="1" dirty="0" smtClean="0"/>
              <a:t>Jackson Eye Openers </a:t>
            </a:r>
            <a:endParaRPr lang="en-US" sz="1600" dirty="0" smtClean="0"/>
          </a:p>
          <a:p>
            <a:r>
              <a:rPr lang="en-US" sz="1600" b="1" dirty="0" smtClean="0"/>
              <a:t>Jackson Host </a:t>
            </a:r>
            <a:endParaRPr lang="en-US" sz="1600" dirty="0" smtClean="0"/>
          </a:p>
          <a:p>
            <a:r>
              <a:rPr lang="en-US" sz="1600" b="1" dirty="0" smtClean="0"/>
              <a:t>Jackson Lions Diabetes Service</a:t>
            </a:r>
            <a:endParaRPr lang="en-US" sz="1600" dirty="0" smtClean="0"/>
          </a:p>
          <a:p>
            <a:r>
              <a:rPr lang="en-US" sz="1600" b="1" dirty="0" smtClean="0"/>
              <a:t>Jonesville    </a:t>
            </a:r>
            <a:endParaRPr lang="en-US" sz="1600" dirty="0" smtClean="0"/>
          </a:p>
          <a:p>
            <a:r>
              <a:rPr lang="en-US" sz="1600" b="1" dirty="0" smtClean="0"/>
              <a:t>Manchester    </a:t>
            </a:r>
            <a:endParaRPr lang="en-US" sz="1600" dirty="0" smtClean="0"/>
          </a:p>
          <a:p>
            <a:r>
              <a:rPr lang="en-US" sz="1600" b="1" dirty="0" smtClean="0"/>
              <a:t>Marshall </a:t>
            </a:r>
            <a:endParaRPr lang="en-US" sz="1600" dirty="0" smtClean="0"/>
          </a:p>
          <a:p>
            <a:r>
              <a:rPr lang="en-US" sz="1600" b="1" dirty="0" smtClean="0"/>
              <a:t>Michigan Center </a:t>
            </a:r>
            <a:endParaRPr lang="en-US" sz="1600" dirty="0" smtClean="0"/>
          </a:p>
          <a:p>
            <a:r>
              <a:rPr lang="en-US" sz="1600" b="1" dirty="0" smtClean="0"/>
              <a:t>Michigan Center Lioness</a:t>
            </a:r>
            <a:endParaRPr lang="en-US" sz="1600" dirty="0" smtClean="0"/>
          </a:p>
          <a:p>
            <a:r>
              <a:rPr lang="en-US" sz="1600" b="1" dirty="0" smtClean="0"/>
              <a:t>Munith</a:t>
            </a:r>
            <a:endParaRPr lang="en-US" sz="1600" dirty="0" smtClean="0"/>
          </a:p>
          <a:p>
            <a:r>
              <a:rPr lang="en-US" sz="1600" b="1" dirty="0" smtClean="0"/>
              <a:t>Napoleon </a:t>
            </a:r>
            <a:endParaRPr lang="en-US" sz="1600" dirty="0" smtClean="0"/>
          </a:p>
          <a:p>
            <a:r>
              <a:rPr lang="en-US" sz="1600" b="1" dirty="0" smtClean="0"/>
              <a:t>North Adams </a:t>
            </a:r>
            <a:endParaRPr lang="en-US" sz="1600" dirty="0" smtClean="0"/>
          </a:p>
          <a:p>
            <a:r>
              <a:rPr lang="en-US" sz="1600" b="1" dirty="0" smtClean="0"/>
              <a:t>North Jackson</a:t>
            </a:r>
            <a:endParaRPr lang="en-US" sz="1600" dirty="0" smtClean="0"/>
          </a:p>
          <a:p>
            <a:r>
              <a:rPr lang="en-US" sz="1600" b="1" dirty="0" smtClean="0"/>
              <a:t>Parma Spring Arbor </a:t>
            </a:r>
            <a:endParaRPr lang="en-US" sz="1600" dirty="0" smtClean="0"/>
          </a:p>
          <a:p>
            <a:r>
              <a:rPr lang="en-US" sz="1600" b="1" dirty="0" smtClean="0"/>
              <a:t>Pennfield  </a:t>
            </a:r>
            <a:endParaRPr lang="en-US" sz="1600" dirty="0" smtClean="0"/>
          </a:p>
          <a:p>
            <a:r>
              <a:rPr lang="en-US" sz="1600" b="1" dirty="0" smtClean="0"/>
              <a:t>Pittsford Area</a:t>
            </a:r>
            <a:endParaRPr lang="en-US" sz="1600" dirty="0" smtClean="0"/>
          </a:p>
          <a:p>
            <a:r>
              <a:rPr lang="en-US" sz="1600" b="1" dirty="0" smtClean="0"/>
              <a:t>Quest South East Jackson</a:t>
            </a:r>
            <a:endParaRPr lang="en-US" sz="1600" dirty="0" smtClean="0"/>
          </a:p>
          <a:p>
            <a:r>
              <a:rPr lang="en-US" sz="1600" b="1" dirty="0" smtClean="0"/>
              <a:t>Saline </a:t>
            </a:r>
          </a:p>
          <a:p>
            <a:r>
              <a:rPr lang="en-US" sz="1600" b="1" dirty="0" smtClean="0"/>
              <a:t>Tecumseh</a:t>
            </a:r>
            <a:endParaRPr lang="en-US" sz="1600" dirty="0" smtClean="0"/>
          </a:p>
          <a:p>
            <a:r>
              <a:rPr lang="en-US" sz="1600" b="1" dirty="0" smtClean="0"/>
              <a:t>Tekonsha  </a:t>
            </a:r>
            <a:endParaRPr lang="en-US" sz="1600" dirty="0" smtClean="0"/>
          </a:p>
          <a:p>
            <a:r>
              <a:rPr lang="en-US" sz="1600" b="1" dirty="0" smtClean="0"/>
              <a:t>University Of Michigan Campus </a:t>
            </a:r>
            <a:endParaRPr lang="en-US" sz="1600" dirty="0" smtClean="0"/>
          </a:p>
          <a:p>
            <a:r>
              <a:rPr lang="en-US" sz="1600" b="1" dirty="0" smtClean="0"/>
              <a:t>Vandercook Lake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 xmlns:p14="http://schemas.microsoft.com/office/powerpoint/2010/main" val="3402345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District Convention</a:t>
            </a:r>
            <a:endParaRPr lang="en-US" dirty="0"/>
          </a:p>
        </p:txBody>
      </p:sp>
      <p:sp>
        <p:nvSpPr>
          <p:cNvPr id="3" name="Content Placeholder 2"/>
          <p:cNvSpPr>
            <a:spLocks noGrp="1"/>
          </p:cNvSpPr>
          <p:nvPr>
            <p:ph idx="1"/>
          </p:nvPr>
        </p:nvSpPr>
        <p:spPr/>
        <p:txBody>
          <a:bodyPr/>
          <a:lstStyle/>
          <a:p>
            <a:r>
              <a:rPr lang="en-US" dirty="0"/>
              <a:t>District conventions are held to:</a:t>
            </a:r>
          </a:p>
          <a:p>
            <a:pPr lvl="1"/>
            <a:r>
              <a:rPr lang="en-US" sz="2600" dirty="0"/>
              <a:t>Develop fellowship among the Lions of the district</a:t>
            </a:r>
          </a:p>
          <a:p>
            <a:pPr lvl="1"/>
            <a:r>
              <a:rPr lang="en-US" sz="2600" dirty="0"/>
              <a:t>Conduct general district business</a:t>
            </a:r>
          </a:p>
          <a:p>
            <a:pPr lvl="1"/>
            <a:r>
              <a:rPr lang="en-US" sz="2600" dirty="0"/>
              <a:t>Elect the district governor and </a:t>
            </a:r>
            <a:r>
              <a:rPr lang="en-US" sz="2600" dirty="0" smtClean="0"/>
              <a:t>other officers</a:t>
            </a:r>
            <a:endParaRPr lang="en-US" sz="2600" dirty="0"/>
          </a:p>
          <a:p>
            <a:pPr lvl="1"/>
            <a:r>
              <a:rPr lang="en-US" sz="2600" dirty="0"/>
              <a:t>Conduct </a:t>
            </a:r>
            <a:r>
              <a:rPr lang="en-US" sz="2600" dirty="0" smtClean="0"/>
              <a:t>seminars to further knowledge of the Lions organization, our service projects, and leadership training</a:t>
            </a:r>
            <a:endParaRPr lang="en-US" sz="2600" dirty="0"/>
          </a:p>
          <a:p>
            <a:pPr marL="0" indent="0" algn="just">
              <a:buNone/>
            </a:pPr>
            <a:endParaRPr lang="en-US" dirty="0" smtClean="0"/>
          </a:p>
          <a:p>
            <a:pPr marL="0" indent="0" algn="just">
              <a:buNone/>
            </a:pPr>
            <a:r>
              <a:rPr lang="en-US" dirty="0" smtClean="0"/>
              <a:t>District </a:t>
            </a:r>
            <a:r>
              <a:rPr lang="en-US" dirty="0"/>
              <a:t>11-B1 </a:t>
            </a:r>
            <a:r>
              <a:rPr lang="en-US" dirty="0" smtClean="0"/>
              <a:t>typically holds its convention in </a:t>
            </a:r>
            <a:r>
              <a:rPr lang="en-US" dirty="0"/>
              <a:t>April.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Who </a:t>
            </a:r>
            <a:r>
              <a:rPr dirty="0"/>
              <a:t>Lions Are</a:t>
            </a:r>
            <a:endParaRPr lang="en-US" dirty="0"/>
          </a:p>
        </p:txBody>
      </p:sp>
      <p:sp>
        <p:nvSpPr>
          <p:cNvPr id="5" name="Content Placeholder 4"/>
          <p:cNvSpPr>
            <a:spLocks noGrp="1"/>
          </p:cNvSpPr>
          <p:nvPr>
            <p:ph idx="1"/>
          </p:nvPr>
        </p:nvSpPr>
        <p:spPr>
          <a:xfrm>
            <a:off x="120748" y="709654"/>
            <a:ext cx="8839200" cy="2590800"/>
          </a:xfrm>
        </p:spPr>
        <p:txBody>
          <a:bodyPr/>
          <a:lstStyle/>
          <a:p>
            <a:pPr marL="0" indent="0">
              <a:spcBef>
                <a:spcPts val="600"/>
              </a:spcBef>
              <a:spcAft>
                <a:spcPts val="600"/>
              </a:spcAft>
              <a:buNone/>
            </a:pPr>
            <a:r>
              <a:rPr lang="en-US" dirty="0"/>
              <a:t>Lions are men and women dedicated to serving those in need, in their own community or around the world.</a:t>
            </a:r>
          </a:p>
          <a:p>
            <a:pPr lvl="1">
              <a:spcBef>
                <a:spcPts val="600"/>
              </a:spcBef>
              <a:spcAft>
                <a:spcPts val="600"/>
              </a:spcAft>
            </a:pPr>
            <a:r>
              <a:rPr lang="en-US" dirty="0"/>
              <a:t>Nearly 1.4 million members</a:t>
            </a:r>
          </a:p>
          <a:p>
            <a:pPr lvl="1">
              <a:spcBef>
                <a:spcPts val="600"/>
              </a:spcBef>
              <a:spcAft>
                <a:spcPts val="600"/>
              </a:spcAft>
            </a:pPr>
            <a:r>
              <a:rPr lang="en-US" dirty="0"/>
              <a:t>Over 200 countries</a:t>
            </a:r>
          </a:p>
          <a:p>
            <a:pPr lvl="1">
              <a:spcBef>
                <a:spcPts val="600"/>
              </a:spcBef>
              <a:spcAft>
                <a:spcPts val="600"/>
              </a:spcAft>
            </a:pPr>
            <a:r>
              <a:rPr lang="en-US" dirty="0"/>
              <a:t>More than 46,000 clubs</a:t>
            </a:r>
          </a:p>
          <a:p>
            <a:pPr lvl="1">
              <a:buNone/>
            </a:pPr>
            <a:endParaRPr lang="en-US" dirty="0"/>
          </a:p>
        </p:txBody>
      </p:sp>
      <p:sp>
        <p:nvSpPr>
          <p:cNvPr id="3" name="TextBox 2"/>
          <p:cNvSpPr txBox="1"/>
          <p:nvPr/>
        </p:nvSpPr>
        <p:spPr>
          <a:xfrm>
            <a:off x="152400" y="3303181"/>
            <a:ext cx="8400757" cy="3093154"/>
          </a:xfrm>
          <a:prstGeom prst="rect">
            <a:avLst/>
          </a:prstGeom>
          <a:noFill/>
        </p:spPr>
        <p:txBody>
          <a:bodyPr wrap="square" rtlCol="0">
            <a:spAutoFit/>
          </a:bodyPr>
          <a:lstStyle/>
          <a:p>
            <a:pPr>
              <a:spcAft>
                <a:spcPts val="600"/>
              </a:spcAft>
            </a:pPr>
            <a:r>
              <a:rPr lang="en-US" sz="2000" b="1" dirty="0"/>
              <a:t>Vision Statement: </a:t>
            </a:r>
            <a:r>
              <a:rPr lang="en-US" sz="2000" dirty="0"/>
              <a:t>To be the global leader in community and humanitarian service</a:t>
            </a:r>
            <a:r>
              <a:rPr lang="en-US" sz="2000" dirty="0" smtClean="0"/>
              <a:t>.</a:t>
            </a:r>
            <a:br>
              <a:rPr lang="en-US" sz="2000" dirty="0" smtClean="0"/>
            </a:br>
            <a:endParaRPr lang="en-US" sz="2000" b="1" dirty="0"/>
          </a:p>
          <a:p>
            <a:pPr>
              <a:spcAft>
                <a:spcPts val="600"/>
              </a:spcAft>
            </a:pPr>
            <a:r>
              <a:rPr lang="en-US" sz="2000" b="1" dirty="0"/>
              <a:t>Mission Statement:</a:t>
            </a:r>
            <a:r>
              <a:rPr lang="en-US" sz="2000" dirty="0"/>
              <a:t> To empower volunteers to serve their communities, meet humanitarian needs, encourage peace and promote international understanding through Lions clubs</a:t>
            </a:r>
            <a:r>
              <a:rPr lang="en-US" sz="2000" dirty="0" smtClean="0"/>
              <a:t>.</a:t>
            </a:r>
            <a:br>
              <a:rPr lang="en-US" sz="2000" dirty="0" smtClean="0"/>
            </a:br>
            <a:endParaRPr lang="en-US" sz="2000" b="1" dirty="0"/>
          </a:p>
          <a:p>
            <a:pPr>
              <a:spcAft>
                <a:spcPts val="600"/>
              </a:spcAft>
            </a:pPr>
            <a:r>
              <a:rPr lang="en-US" sz="2000" b="1" dirty="0"/>
              <a:t>Motto: </a:t>
            </a:r>
            <a:r>
              <a:rPr lang="en-US" sz="2000" dirty="0"/>
              <a:t>“We Serve”</a:t>
            </a:r>
            <a:endParaRPr lang="en-US" sz="2000" b="1" dirty="0"/>
          </a:p>
          <a:p>
            <a:pPr>
              <a:spcAft>
                <a:spcPts val="600"/>
              </a:spcAft>
            </a:pPr>
            <a:endParaRPr lang="en-US" sz="2000" dirty="0"/>
          </a:p>
        </p:txBody>
      </p:sp>
      <p:pic>
        <p:nvPicPr>
          <p:cNvPr id="11" name="Picture 10"/>
          <p:cNvPicPr>
            <a:picLocks noChangeAspect="1"/>
          </p:cNvPicPr>
          <p:nvPr/>
        </p:nvPicPr>
        <p:blipFill rotWithShape="1">
          <a:blip r:embed="rId3" cstate="print">
            <a:extLst>
              <a:ext uri="{28A0092B-C50C-407E-A947-70E740481C1C}">
                <a14:useLocalDpi xmlns="" xmlns:a14="http://schemas.microsoft.com/office/drawing/2010/main" val="0"/>
              </a:ext>
            </a:extLst>
          </a:blip>
          <a:srcRect t="17975" b="30324"/>
          <a:stretch/>
        </p:blipFill>
        <p:spPr>
          <a:xfrm>
            <a:off x="4819357" y="1658815"/>
            <a:ext cx="3733800" cy="1447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19582" y="5638800"/>
            <a:ext cx="8534400" cy="762000"/>
          </a:xfrm>
        </p:spPr>
        <p:txBody>
          <a:bodyPr/>
          <a:lstStyle/>
          <a:p>
            <a:r>
              <a:rPr dirty="0"/>
              <a:t>   Lions Clubs Serve</a:t>
            </a:r>
            <a:endParaRPr lang="en-US" dirty="0"/>
          </a:p>
        </p:txBody>
      </p:sp>
      <p:pic>
        <p:nvPicPr>
          <p:cNvPr id="11" name="Picture 10"/>
          <p:cNvPicPr>
            <a:picLocks noChangeAspect="1"/>
          </p:cNvPicPr>
          <p:nvPr/>
        </p:nvPicPr>
        <p:blipFill rotWithShape="1">
          <a:blip r:embed="rId3" cstate="print">
            <a:extLst>
              <a:ext uri="{28A0092B-C50C-407E-A947-70E740481C1C}">
                <a14:useLocalDpi xmlns="" xmlns:a14="http://schemas.microsoft.com/office/drawing/2010/main" val="0"/>
              </a:ext>
            </a:extLst>
          </a:blip>
          <a:srcRect l="17177" t="12040" r="11937" b="5472"/>
          <a:stretch/>
        </p:blipFill>
        <p:spPr>
          <a:xfrm>
            <a:off x="3889669" y="744841"/>
            <a:ext cx="2134858" cy="1863141"/>
          </a:xfrm>
          <a:prstGeom prst="rect">
            <a:avLst/>
          </a:prstGeom>
        </p:spPr>
      </p:pic>
      <p:pic>
        <p:nvPicPr>
          <p:cNvPr id="2" name="Picture 1"/>
          <p:cNvPicPr>
            <a:picLocks noChangeAspect="1"/>
          </p:cNvPicPr>
          <p:nvPr/>
        </p:nvPicPr>
        <p:blipFill>
          <a:blip r:embed="rId4" cstate="print"/>
          <a:stretch>
            <a:fillRect/>
          </a:stretch>
        </p:blipFill>
        <p:spPr>
          <a:xfrm>
            <a:off x="4386756" y="2743930"/>
            <a:ext cx="1584280" cy="2958217"/>
          </a:xfrm>
          <a:prstGeom prst="rect">
            <a:avLst/>
          </a:prstGeom>
        </p:spPr>
      </p:pic>
      <p:pic>
        <p:nvPicPr>
          <p:cNvPr id="4" name="Picture 3"/>
          <p:cNvPicPr>
            <a:picLocks noChangeAspect="1"/>
          </p:cNvPicPr>
          <p:nvPr/>
        </p:nvPicPr>
        <p:blipFill>
          <a:blip r:embed="rId5" cstate="print"/>
          <a:stretch>
            <a:fillRect/>
          </a:stretch>
        </p:blipFill>
        <p:spPr>
          <a:xfrm>
            <a:off x="345402" y="3077305"/>
            <a:ext cx="3942348" cy="2425547"/>
          </a:xfrm>
          <a:prstGeom prst="rect">
            <a:avLst/>
          </a:prstGeom>
        </p:spPr>
      </p:pic>
      <p:pic>
        <p:nvPicPr>
          <p:cNvPr id="5" name="Picture 4"/>
          <p:cNvPicPr>
            <a:picLocks noChangeAspect="1"/>
          </p:cNvPicPr>
          <p:nvPr/>
        </p:nvPicPr>
        <p:blipFill>
          <a:blip r:embed="rId6" cstate="print"/>
          <a:stretch>
            <a:fillRect/>
          </a:stretch>
        </p:blipFill>
        <p:spPr>
          <a:xfrm>
            <a:off x="6081391" y="4250600"/>
            <a:ext cx="2723707" cy="1696267"/>
          </a:xfrm>
          <a:prstGeom prst="rect">
            <a:avLst/>
          </a:prstGeom>
        </p:spPr>
      </p:pic>
      <p:pic>
        <p:nvPicPr>
          <p:cNvPr id="7" name="Picture 6"/>
          <p:cNvPicPr>
            <a:picLocks noChangeAspect="1"/>
          </p:cNvPicPr>
          <p:nvPr/>
        </p:nvPicPr>
        <p:blipFill>
          <a:blip r:embed="rId7" cstate="print"/>
          <a:stretch>
            <a:fillRect/>
          </a:stretch>
        </p:blipFill>
        <p:spPr>
          <a:xfrm>
            <a:off x="345402" y="744841"/>
            <a:ext cx="3388398" cy="2196517"/>
          </a:xfrm>
          <a:prstGeom prst="rect">
            <a:avLst/>
          </a:prstGeom>
        </p:spPr>
      </p:pic>
      <p:pic>
        <p:nvPicPr>
          <p:cNvPr id="8" name="Picture 7"/>
          <p:cNvPicPr>
            <a:picLocks noChangeAspect="1"/>
          </p:cNvPicPr>
          <p:nvPr/>
        </p:nvPicPr>
        <p:blipFill>
          <a:blip r:embed="rId8" cstate="print"/>
          <a:stretch>
            <a:fillRect/>
          </a:stretch>
        </p:blipFill>
        <p:spPr>
          <a:xfrm>
            <a:off x="6180397" y="744841"/>
            <a:ext cx="2636961" cy="339150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86719" y="3626436"/>
            <a:ext cx="8596902" cy="461665"/>
          </a:xfrm>
          <a:prstGeom prst="rect">
            <a:avLst/>
          </a:prstGeom>
          <a:noFill/>
        </p:spPr>
        <p:txBody>
          <a:bodyPr wrap="square" rtlCol="0">
            <a:spAutoFit/>
          </a:bodyPr>
          <a:lstStyle/>
          <a:p>
            <a:endParaRPr lang="en-US" sz="2400" dirty="0"/>
          </a:p>
        </p:txBody>
      </p:sp>
      <p:sp>
        <p:nvSpPr>
          <p:cNvPr id="4" name="Title 3"/>
          <p:cNvSpPr>
            <a:spLocks noGrp="1"/>
          </p:cNvSpPr>
          <p:nvPr>
            <p:ph type="title"/>
          </p:nvPr>
        </p:nvSpPr>
        <p:spPr/>
        <p:txBody>
          <a:bodyPr/>
          <a:lstStyle/>
          <a:p>
            <a:r>
              <a:rPr dirty="0" smtClean="0"/>
              <a:t>State </a:t>
            </a:r>
            <a:r>
              <a:rPr dirty="0"/>
              <a:t>Projects </a:t>
            </a:r>
            <a:r>
              <a:rPr dirty="0" smtClean="0"/>
              <a:t>of </a:t>
            </a:r>
            <a:r>
              <a:rPr dirty="0"/>
              <a:t>the Michigan Lions</a:t>
            </a:r>
            <a:endParaRPr lang="en-US" dirty="0"/>
          </a:p>
        </p:txBody>
      </p:sp>
      <p:sp>
        <p:nvSpPr>
          <p:cNvPr id="5" name="Content Placeholder 4">
            <a:extLst>
              <a:ext uri="{FF2B5EF4-FFF2-40B4-BE49-F238E27FC236}">
                <a16:creationId xmlns="" xmlns:a16="http://schemas.microsoft.com/office/drawing/2014/main" id="{71838D22-11FC-488A-9A55-B965680ED7FA}"/>
              </a:ext>
            </a:extLst>
          </p:cNvPr>
          <p:cNvSpPr>
            <a:spLocks noGrp="1"/>
          </p:cNvSpPr>
          <p:nvPr>
            <p:ph sz="half" idx="1"/>
          </p:nvPr>
        </p:nvSpPr>
        <p:spPr>
          <a:xfrm>
            <a:off x="-2990850" y="-1720531"/>
            <a:ext cx="5107349" cy="1979572"/>
          </a:xfrm>
        </p:spPr>
        <p:txBody>
          <a:bodyPr/>
          <a:lstStyle/>
          <a:p>
            <a:pPr marL="0" indent="0">
              <a:buNone/>
            </a:pPr>
            <a:endParaRPr lang="en-US" b="0" i="0" dirty="0">
              <a:solidFill>
                <a:srgbClr val="1C1818"/>
              </a:solidFill>
              <a:effectLst/>
              <a:latin typeface="Source Sans Pro" panose="020B0503030403020204" pitchFamily="34" charset="0"/>
            </a:endParaRPr>
          </a:p>
          <a:p>
            <a:pPr marL="0" indent="0">
              <a:buNone/>
            </a:pPr>
            <a:endParaRPr lang="en-US" dirty="0">
              <a:solidFill>
                <a:srgbClr val="1C1818"/>
              </a:solidFill>
              <a:latin typeface="Source Sans Pro" panose="020B0503030403020204" pitchFamily="34" charset="0"/>
            </a:endParaRPr>
          </a:p>
          <a:p>
            <a:pPr marL="0" indent="0">
              <a:buNone/>
            </a:pPr>
            <a:endParaRPr lang="en-US" dirty="0"/>
          </a:p>
        </p:txBody>
      </p:sp>
      <p:pic>
        <p:nvPicPr>
          <p:cNvPr id="3076" name="Picture 4">
            <a:extLst>
              <a:ext uri="{FF2B5EF4-FFF2-40B4-BE49-F238E27FC236}">
                <a16:creationId xmlns="" xmlns:a16="http://schemas.microsoft.com/office/drawing/2014/main" id="{B6EE4927-5251-4D42-8993-C1DA8BF56F6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10310" y="2985616"/>
            <a:ext cx="3849839" cy="1214437"/>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a:extLst>
              <a:ext uri="{FF2B5EF4-FFF2-40B4-BE49-F238E27FC236}">
                <a16:creationId xmlns="" xmlns:a16="http://schemas.microsoft.com/office/drawing/2014/main" id="{5372B5E4-DD89-41DD-8345-AACCDD18079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4400" y="4787192"/>
            <a:ext cx="4634692" cy="1214438"/>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a:extLst>
              <a:ext uri="{FF2B5EF4-FFF2-40B4-BE49-F238E27FC236}">
                <a16:creationId xmlns="" xmlns:a16="http://schemas.microsoft.com/office/drawing/2014/main" id="{99A1EE1A-D960-44CD-B50B-6FEC82810DB4}"/>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43400" y="1247101"/>
            <a:ext cx="3333173" cy="1391276"/>
          </a:xfrm>
          <a:prstGeom prst="rect">
            <a:avLst/>
          </a:prstGeom>
          <a:noFill/>
          <a:extLst>
            <a:ext uri="{909E8E84-426E-40DD-AFC4-6F175D3DCCD1}">
              <a14:hiddenFill xmlns="" xmlns:a14="http://schemas.microsoft.com/office/drawing/2010/main">
                <a:solidFill>
                  <a:srgbClr val="FFFFFF"/>
                </a:solidFill>
              </a14:hiddenFill>
            </a:ext>
          </a:extLst>
        </p:spPr>
      </p:pic>
      <p:pic>
        <p:nvPicPr>
          <p:cNvPr id="3084" name="Picture 12">
            <a:extLst>
              <a:ext uri="{FF2B5EF4-FFF2-40B4-BE49-F238E27FC236}">
                <a16:creationId xmlns="" xmlns:a16="http://schemas.microsoft.com/office/drawing/2014/main" id="{A690EA6A-741B-49ED-8E37-8DBC6B2E9E3E}"/>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85320" y="4585496"/>
            <a:ext cx="1444280" cy="152214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11"/>
          <p:cNvGrpSpPr/>
          <p:nvPr/>
        </p:nvGrpSpPr>
        <p:grpSpPr>
          <a:xfrm>
            <a:off x="1066800" y="838200"/>
            <a:ext cx="2521844" cy="1892588"/>
            <a:chOff x="1066800" y="838200"/>
            <a:chExt cx="2521844" cy="1892588"/>
          </a:xfrm>
        </p:grpSpPr>
        <p:pic>
          <p:nvPicPr>
            <p:cNvPr id="3082" name="Picture 10">
              <a:extLst>
                <a:ext uri="{FF2B5EF4-FFF2-40B4-BE49-F238E27FC236}">
                  <a16:creationId xmlns="" xmlns:a16="http://schemas.microsoft.com/office/drawing/2014/main" id="{BCE9A4CC-D120-4CD5-BDCD-92772B074DAD}"/>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371600" y="838200"/>
              <a:ext cx="1752423" cy="177765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066800" y="2438400"/>
              <a:ext cx="2521844" cy="292388"/>
            </a:xfrm>
            <a:prstGeom prst="rect">
              <a:avLst/>
            </a:prstGeom>
            <a:noFill/>
          </p:spPr>
          <p:txBody>
            <a:bodyPr wrap="square" rtlCol="0">
              <a:spAutoFit/>
            </a:bodyPr>
            <a:lstStyle/>
            <a:p>
              <a:r>
                <a:rPr lang="en-US" sz="1300" dirty="0" smtClean="0"/>
                <a:t>Lions of Michigan Foundation</a:t>
              </a:r>
            </a:p>
          </p:txBody>
        </p:sp>
      </p:grpSp>
    </p:spTree>
    <p:extLst>
      <p:ext uri="{BB962C8B-B14F-4D97-AF65-F5344CB8AC3E}">
        <p14:creationId xmlns="" xmlns:p14="http://schemas.microsoft.com/office/powerpoint/2010/main" val="972453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Meetings </a:t>
            </a:r>
            <a:r>
              <a:rPr lang="en-US" dirty="0" smtClean="0"/>
              <a:t>–</a:t>
            </a:r>
            <a:r>
              <a:rPr dirty="0" smtClean="0"/>
              <a:t> Example Agenda</a:t>
            </a:r>
            <a:endParaRPr lang="en-US" dirty="0"/>
          </a:p>
        </p:txBody>
      </p:sp>
      <p:sp>
        <p:nvSpPr>
          <p:cNvPr id="3" name="Content Placeholder 2"/>
          <p:cNvSpPr>
            <a:spLocks noGrp="1"/>
          </p:cNvSpPr>
          <p:nvPr>
            <p:ph idx="1"/>
          </p:nvPr>
        </p:nvSpPr>
        <p:spPr>
          <a:xfrm>
            <a:off x="274320" y="762000"/>
            <a:ext cx="8839200" cy="5791200"/>
          </a:xfrm>
        </p:spPr>
        <p:txBody>
          <a:bodyPr/>
          <a:lstStyle/>
          <a:p>
            <a:pPr>
              <a:buNone/>
            </a:pPr>
            <a:r>
              <a:rPr lang="en-US" sz="2400" i="1" dirty="0" smtClean="0"/>
              <a:t>Note:  Personalize these items to suit your club</a:t>
            </a:r>
          </a:p>
          <a:p>
            <a:pPr>
              <a:buNone/>
            </a:pPr>
            <a:endParaRPr lang="en-US" sz="2400" dirty="0" smtClean="0"/>
          </a:p>
          <a:p>
            <a:pPr>
              <a:buNone/>
            </a:pPr>
            <a:r>
              <a:rPr lang="en-US" sz="2400" dirty="0" smtClean="0"/>
              <a:t>Meeting date, time, and location</a:t>
            </a:r>
          </a:p>
          <a:p>
            <a:r>
              <a:rPr lang="en-US" sz="2400" dirty="0" smtClean="0"/>
              <a:t>Call to Order</a:t>
            </a:r>
          </a:p>
          <a:p>
            <a:r>
              <a:rPr lang="en-US" sz="2400" dirty="0" smtClean="0"/>
              <a:t>Invocation</a:t>
            </a:r>
          </a:p>
          <a:p>
            <a:r>
              <a:rPr lang="en-US" sz="2400" dirty="0" smtClean="0"/>
              <a:t>Pledge to Flag</a:t>
            </a:r>
          </a:p>
          <a:p>
            <a:r>
              <a:rPr lang="en-US" sz="2400" dirty="0" smtClean="0"/>
              <a:t>Singing of National Anthem (optional)</a:t>
            </a:r>
          </a:p>
          <a:p>
            <a:r>
              <a:rPr lang="en-US" sz="2400" dirty="0" smtClean="0"/>
              <a:t>Introduction of Guests (list by rank/title, guests)</a:t>
            </a:r>
          </a:p>
          <a:p>
            <a:r>
              <a:rPr lang="en-US" sz="2400" dirty="0" err="1" smtClean="0"/>
              <a:t>Tailtwister</a:t>
            </a:r>
            <a:endParaRPr lang="en-US" sz="2400" dirty="0" smtClean="0"/>
          </a:p>
          <a:p>
            <a:r>
              <a:rPr lang="en-US" sz="2400" dirty="0" smtClean="0"/>
              <a:t>Business (Secretary Report, Treasurer Report, Minutes, Communications, Committee Reports, New Business)</a:t>
            </a:r>
          </a:p>
          <a:p>
            <a:r>
              <a:rPr lang="en-US" sz="2400" dirty="0" smtClean="0"/>
              <a:t>Guest speaker or Program</a:t>
            </a:r>
          </a:p>
          <a:p>
            <a:r>
              <a:rPr lang="en-US" sz="2400" dirty="0" smtClean="0"/>
              <a:t>Adjournment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014" y="76200"/>
            <a:ext cx="8323385" cy="457200"/>
          </a:xfrm>
        </p:spPr>
        <p:txBody>
          <a:bodyPr/>
          <a:lstStyle/>
          <a:p>
            <a:r>
              <a:rPr dirty="0"/>
              <a:t> Club </a:t>
            </a:r>
            <a:r>
              <a:rPr dirty="0" smtClean="0"/>
              <a:t>History</a:t>
            </a:r>
            <a:endParaRPr lang="en-US" dirty="0"/>
          </a:p>
        </p:txBody>
      </p:sp>
      <p:sp>
        <p:nvSpPr>
          <p:cNvPr id="5" name="Content Placeholder 4"/>
          <p:cNvSpPr>
            <a:spLocks noGrp="1"/>
          </p:cNvSpPr>
          <p:nvPr>
            <p:ph idx="1"/>
          </p:nvPr>
        </p:nvSpPr>
        <p:spPr>
          <a:xfrm>
            <a:off x="332934" y="685800"/>
            <a:ext cx="8839200" cy="5791200"/>
          </a:xfrm>
        </p:spPr>
        <p:txBody>
          <a:bodyPr/>
          <a:lstStyle/>
          <a:p>
            <a:pPr marL="0" indent="0">
              <a:buNone/>
            </a:pPr>
            <a:r>
              <a:rPr lang="en-US" i="1" dirty="0"/>
              <a:t>Note:  Personalize </a:t>
            </a:r>
            <a:r>
              <a:rPr lang="en-US" i="1" dirty="0" smtClean="0"/>
              <a:t>these items to suit your club</a:t>
            </a:r>
          </a:p>
          <a:p>
            <a:pPr marL="0" indent="0">
              <a:buNone/>
            </a:pPr>
            <a:endParaRPr lang="en-US" i="1" dirty="0"/>
          </a:p>
          <a:p>
            <a:r>
              <a:rPr lang="en-US" dirty="0"/>
              <a:t>Charter </a:t>
            </a:r>
            <a:r>
              <a:rPr lang="en-US" dirty="0" smtClean="0"/>
              <a:t>date</a:t>
            </a:r>
          </a:p>
          <a:p>
            <a:r>
              <a:rPr lang="en-US" dirty="0" smtClean="0"/>
              <a:t>Club sponsor</a:t>
            </a:r>
          </a:p>
          <a:p>
            <a:r>
              <a:rPr lang="en-US" dirty="0" smtClean="0"/>
              <a:t>Club mission statement</a:t>
            </a:r>
          </a:p>
          <a:p>
            <a:r>
              <a:rPr lang="en-US" dirty="0" smtClean="0"/>
              <a:t>Club goals</a:t>
            </a:r>
          </a:p>
          <a:p>
            <a:r>
              <a:rPr lang="en-US" dirty="0" smtClean="0"/>
              <a:t>Club projects</a:t>
            </a:r>
            <a:endParaRPr lang="en-US" dirty="0"/>
          </a:p>
          <a:p>
            <a:r>
              <a:rPr lang="en-US" dirty="0" smtClean="0"/>
              <a:t>Major accomplishments</a:t>
            </a:r>
          </a:p>
          <a:p>
            <a:pPr>
              <a:buNone/>
            </a:pPr>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Club </a:t>
            </a:r>
            <a:r>
              <a:rPr lang="en-US" dirty="0" smtClean="0"/>
              <a:t>Officers</a:t>
            </a:r>
            <a:endParaRPr lang="en-US" dirty="0"/>
          </a:p>
        </p:txBody>
      </p:sp>
      <p:sp>
        <p:nvSpPr>
          <p:cNvPr id="3" name="Content Placeholder 2"/>
          <p:cNvSpPr>
            <a:spLocks noGrp="1"/>
          </p:cNvSpPr>
          <p:nvPr>
            <p:ph idx="1"/>
          </p:nvPr>
        </p:nvSpPr>
        <p:spPr>
          <a:xfrm>
            <a:off x="152400" y="990600"/>
            <a:ext cx="8839200" cy="5486400"/>
          </a:xfrm>
        </p:spPr>
        <p:txBody>
          <a:bodyPr/>
          <a:lstStyle/>
          <a:p>
            <a:r>
              <a:rPr lang="en-US" sz="2400" b="1" dirty="0" smtClean="0"/>
              <a:t>President</a:t>
            </a:r>
            <a:r>
              <a:rPr lang="en-US" sz="2400" dirty="0" smtClean="0"/>
              <a:t>  Chief executive officer of the club. Call and preside over meetings, call elections, cooperate with </a:t>
            </a:r>
            <a:r>
              <a:rPr lang="en-US" sz="2400" dirty="0"/>
              <a:t>and </a:t>
            </a:r>
            <a:r>
              <a:rPr lang="en-US" sz="2400" dirty="0" smtClean="0"/>
              <a:t>provide status reports to the zone chair.</a:t>
            </a:r>
            <a:br>
              <a:rPr lang="en-US" sz="2400" dirty="0" smtClean="0"/>
            </a:br>
            <a:endParaRPr lang="en-US" sz="2400" dirty="0"/>
          </a:p>
          <a:p>
            <a:r>
              <a:rPr lang="en-US" sz="2400" b="1" dirty="0" smtClean="0"/>
              <a:t>Vice Presidents</a:t>
            </a:r>
            <a:r>
              <a:rPr lang="en-US" sz="2400" dirty="0" smtClean="0"/>
              <a:t>  Perform duties </a:t>
            </a:r>
            <a:r>
              <a:rPr lang="en-US" sz="2400" dirty="0"/>
              <a:t>of </a:t>
            </a:r>
            <a:r>
              <a:rPr lang="en-US" sz="2400" dirty="0" smtClean="0"/>
              <a:t>President as-needed. Oversee club committees. Serve as leadership chair. </a:t>
            </a:r>
            <a:br>
              <a:rPr lang="en-US" sz="2400" dirty="0" smtClean="0"/>
            </a:br>
            <a:endParaRPr lang="en-US" sz="2400" dirty="0"/>
          </a:p>
          <a:p>
            <a:r>
              <a:rPr lang="en-US" sz="2400" b="1" dirty="0" smtClean="0"/>
              <a:t>Secretary</a:t>
            </a:r>
            <a:r>
              <a:rPr lang="en-US" sz="2400" dirty="0" smtClean="0"/>
              <a:t>  Submit reports to LCI and district, maintain club records, and issue financial statements.</a:t>
            </a:r>
            <a:br>
              <a:rPr lang="en-US" sz="2400" dirty="0" smtClean="0"/>
            </a:br>
            <a:endParaRPr lang="en-US" sz="2400" b="1" dirty="0"/>
          </a:p>
          <a:p>
            <a:r>
              <a:rPr lang="en-US" sz="2400" b="1" dirty="0" smtClean="0"/>
              <a:t>Treasurer  </a:t>
            </a:r>
            <a:r>
              <a:rPr lang="en-US" sz="2400" dirty="0" smtClean="0"/>
              <a:t>Receive all money for club, pay club obligations, maintain financial records, and prepare financial statements.</a:t>
            </a:r>
            <a:br>
              <a:rPr lang="en-US" sz="2400" dirty="0" smtClean="0"/>
            </a:br>
            <a:endParaRPr lang="en-US"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Club </a:t>
            </a:r>
            <a:r>
              <a:rPr lang="en-US" dirty="0" smtClean="0"/>
              <a:t>Officers</a:t>
            </a:r>
            <a:endParaRPr lang="en-US" dirty="0"/>
          </a:p>
        </p:txBody>
      </p:sp>
      <p:sp>
        <p:nvSpPr>
          <p:cNvPr id="3" name="Content Placeholder 2"/>
          <p:cNvSpPr>
            <a:spLocks noGrp="1"/>
          </p:cNvSpPr>
          <p:nvPr>
            <p:ph idx="1"/>
          </p:nvPr>
        </p:nvSpPr>
        <p:spPr>
          <a:xfrm>
            <a:off x="152400" y="1066800"/>
            <a:ext cx="8839200" cy="5410200"/>
          </a:xfrm>
        </p:spPr>
        <p:txBody>
          <a:bodyPr/>
          <a:lstStyle/>
          <a:p>
            <a:r>
              <a:rPr lang="en-US" sz="2400" b="1" dirty="0"/>
              <a:t>Lion </a:t>
            </a:r>
            <a:r>
              <a:rPr lang="en-US" sz="2400" b="1" dirty="0" smtClean="0"/>
              <a:t>Tamer</a:t>
            </a:r>
            <a:r>
              <a:rPr lang="en-US" sz="2400" dirty="0" smtClean="0"/>
              <a:t>  Responsible </a:t>
            </a:r>
            <a:r>
              <a:rPr lang="en-US" sz="2400" dirty="0"/>
              <a:t>for the property </a:t>
            </a:r>
            <a:r>
              <a:rPr lang="en-US" sz="2400" dirty="0" smtClean="0"/>
              <a:t>of </a:t>
            </a:r>
            <a:r>
              <a:rPr lang="en-US" sz="2400" dirty="0"/>
              <a:t>the </a:t>
            </a:r>
            <a:r>
              <a:rPr lang="en-US" sz="2400" dirty="0" smtClean="0"/>
              <a:t>club </a:t>
            </a:r>
            <a:r>
              <a:rPr lang="en-US" sz="2400" dirty="0"/>
              <a:t>(flags, banners, gavel, etc</a:t>
            </a:r>
            <a:r>
              <a:rPr lang="en-US" sz="2400" dirty="0" smtClean="0"/>
              <a:t>.), assure </a:t>
            </a:r>
            <a:r>
              <a:rPr lang="en-US" sz="2400" dirty="0"/>
              <a:t>that </a:t>
            </a:r>
            <a:r>
              <a:rPr lang="en-US" sz="2400" dirty="0" smtClean="0"/>
              <a:t>new members get acquainted with older members. </a:t>
            </a:r>
          </a:p>
          <a:p>
            <a:endParaRPr lang="en-US" sz="2400" dirty="0"/>
          </a:p>
          <a:p>
            <a:r>
              <a:rPr lang="en-US" sz="2400" b="1" dirty="0"/>
              <a:t>Tail </a:t>
            </a:r>
            <a:r>
              <a:rPr lang="en-US" sz="2400" b="1" dirty="0" smtClean="0"/>
              <a:t>Twister</a:t>
            </a:r>
            <a:r>
              <a:rPr lang="en-US" sz="2400" dirty="0" smtClean="0"/>
              <a:t>  </a:t>
            </a:r>
            <a:r>
              <a:rPr lang="en-US" sz="2400" dirty="0"/>
              <a:t>Promote harmony, good fellowship</a:t>
            </a:r>
            <a:r>
              <a:rPr lang="en-US" sz="2400" dirty="0" smtClean="0"/>
              <a:t>, attendance, and </a:t>
            </a:r>
            <a:r>
              <a:rPr lang="en-US" sz="2400" dirty="0"/>
              <a:t>enthusiasm in the meetings through </a:t>
            </a:r>
            <a:r>
              <a:rPr lang="en-US" sz="2400" dirty="0" smtClean="0"/>
              <a:t>stunts, games </a:t>
            </a:r>
            <a:r>
              <a:rPr lang="en-US" sz="2400" dirty="0"/>
              <a:t>and the judicious imposition of fines on club members</a:t>
            </a:r>
            <a:r>
              <a:rPr lang="en-US" sz="2400" dirty="0" smtClean="0"/>
              <a:t>.</a:t>
            </a:r>
          </a:p>
          <a:p>
            <a:endParaRPr lang="en-US" sz="2400" dirty="0" smtClean="0"/>
          </a:p>
          <a:p>
            <a:r>
              <a:rPr lang="en-US" sz="2400" b="1" dirty="0" smtClean="0"/>
              <a:t>Membership Director</a:t>
            </a:r>
            <a:r>
              <a:rPr lang="en-US" sz="2400" dirty="0" smtClean="0"/>
              <a:t>  Develop a growth program for the club, encourage recruitment and retention procedures, and prepare orientation sessions.</a:t>
            </a:r>
          </a:p>
          <a:p>
            <a:pPr>
              <a:buNone/>
            </a:pPr>
            <a:endParaRPr lang="en-US" sz="2400" dirty="0"/>
          </a:p>
          <a:p>
            <a:endParaRPr lang="en-US" sz="2400" dirty="0"/>
          </a:p>
          <a:p>
            <a:pPr>
              <a:buNone/>
            </a:pPr>
            <a:endParaRPr lang="en-US" dirty="0"/>
          </a:p>
        </p:txBody>
      </p:sp>
    </p:spTree>
    <p:extLst>
      <p:ext uri="{BB962C8B-B14F-4D97-AF65-F5344CB8AC3E}">
        <p14:creationId xmlns="" xmlns:p14="http://schemas.microsoft.com/office/powerpoint/2010/main" val="697830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 Lions Club Service Activities</a:t>
            </a:r>
            <a:endParaRPr lang="en-US" dirty="0"/>
          </a:p>
        </p:txBody>
      </p:sp>
      <p:sp>
        <p:nvSpPr>
          <p:cNvPr id="3" name="Content Placeholder 2"/>
          <p:cNvSpPr>
            <a:spLocks noGrp="1"/>
          </p:cNvSpPr>
          <p:nvPr>
            <p:ph idx="1"/>
          </p:nvPr>
        </p:nvSpPr>
        <p:spPr/>
        <p:txBody>
          <a:bodyPr/>
          <a:lstStyle/>
          <a:p>
            <a:pPr marL="0" indent="0">
              <a:buNone/>
            </a:pPr>
            <a:r>
              <a:rPr lang="en-US" sz="2800" i="1" dirty="0" smtClean="0"/>
              <a:t>Note:  Personalize these items to suit your club</a:t>
            </a:r>
          </a:p>
          <a:p>
            <a:pPr marL="0" indent="0">
              <a:buNone/>
            </a:pPr>
            <a:endParaRPr lang="en-US" sz="2800" dirty="0" smtClean="0"/>
          </a:p>
          <a:p>
            <a:r>
              <a:rPr lang="en-US" sz="2200" dirty="0" smtClean="0"/>
              <a:t>Participate in District service opportunities</a:t>
            </a:r>
          </a:p>
          <a:p>
            <a:r>
              <a:rPr lang="en-US" sz="2200" dirty="0" smtClean="0"/>
              <a:t>Coordinate activities within the club</a:t>
            </a:r>
          </a:p>
          <a:p>
            <a:r>
              <a:rPr lang="en-US" sz="2200" dirty="0" smtClean="0"/>
              <a:t>Partner with other clubs and organizations</a:t>
            </a:r>
          </a:p>
          <a:p>
            <a:endParaRPr lang="en-US" sz="2200" dirty="0" smtClean="0"/>
          </a:p>
          <a:p>
            <a:r>
              <a:rPr lang="en-US" sz="2200" dirty="0" smtClean="0"/>
              <a:t>Examples:</a:t>
            </a:r>
          </a:p>
          <a:p>
            <a:r>
              <a:rPr lang="en-US" sz="2200" dirty="0" smtClean="0"/>
              <a:t>Schedule and Perform </a:t>
            </a:r>
            <a:r>
              <a:rPr lang="en-US" sz="2200" dirty="0" err="1" smtClean="0"/>
              <a:t>KidSight</a:t>
            </a:r>
            <a:r>
              <a:rPr lang="en-US" sz="2200" dirty="0" smtClean="0"/>
              <a:t> Vision Screening (Children)</a:t>
            </a:r>
          </a:p>
          <a:p>
            <a:r>
              <a:rPr lang="en-US" sz="2200" dirty="0" smtClean="0"/>
              <a:t>Provide Glasses, Eye and Hearing Exams, Financial Aid</a:t>
            </a:r>
          </a:p>
          <a:p>
            <a:r>
              <a:rPr lang="en-US" sz="2200" dirty="0" smtClean="0"/>
              <a:t>Collect Used Eyeglasses and Hearing Aids</a:t>
            </a:r>
          </a:p>
          <a:p>
            <a:r>
              <a:rPr lang="en-US" sz="2200" dirty="0" smtClean="0"/>
              <a:t>Hold a Food Drive</a:t>
            </a:r>
          </a:p>
          <a:p>
            <a:r>
              <a:rPr lang="en-US" sz="2200" dirty="0" smtClean="0"/>
              <a:t>Plan a Golf Outing or other Fundraiser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How We Communicate</a:t>
            </a:r>
            <a:endParaRPr lang="en-US" dirty="0"/>
          </a:p>
        </p:txBody>
      </p:sp>
      <p:sp>
        <p:nvSpPr>
          <p:cNvPr id="3" name="Content Placeholder 2"/>
          <p:cNvSpPr>
            <a:spLocks noGrp="1"/>
          </p:cNvSpPr>
          <p:nvPr>
            <p:ph idx="1"/>
          </p:nvPr>
        </p:nvSpPr>
        <p:spPr>
          <a:xfrm>
            <a:off x="152400" y="1143000"/>
            <a:ext cx="8839200" cy="5334000"/>
          </a:xfrm>
        </p:spPr>
        <p:txBody>
          <a:bodyPr/>
          <a:lstStyle/>
          <a:p>
            <a:pPr marL="0" indent="0">
              <a:buNone/>
            </a:pPr>
            <a:r>
              <a:rPr lang="en-US" dirty="0" smtClean="0"/>
              <a:t>Communication should be flexible enough to reach all Lions and community members.</a:t>
            </a:r>
          </a:p>
          <a:p>
            <a:pPr marL="0" indent="0">
              <a:buNone/>
            </a:pPr>
            <a:endParaRPr lang="en-US" dirty="0" smtClean="0"/>
          </a:p>
          <a:p>
            <a:pPr marL="0" indent="0">
              <a:buNone/>
            </a:pPr>
            <a:r>
              <a:rPr lang="en-US" dirty="0" smtClean="0"/>
              <a:t>Formats include: </a:t>
            </a:r>
          </a:p>
          <a:p>
            <a:pPr marL="0" indent="0">
              <a:buNone/>
            </a:pPr>
            <a:r>
              <a:rPr lang="en-US" dirty="0" smtClean="0"/>
              <a:t>Email</a:t>
            </a:r>
            <a:r>
              <a:rPr lang="en-US" dirty="0"/>
              <a:t>, phone, </a:t>
            </a:r>
            <a:r>
              <a:rPr lang="en-US" dirty="0" smtClean="0"/>
              <a:t>text, </a:t>
            </a:r>
            <a:r>
              <a:rPr lang="en-US" dirty="0" err="1"/>
              <a:t>F</a:t>
            </a:r>
            <a:r>
              <a:rPr lang="en-US" dirty="0" err="1" smtClean="0"/>
              <a:t>acebook</a:t>
            </a:r>
            <a:r>
              <a:rPr lang="en-US" dirty="0"/>
              <a:t>, </a:t>
            </a:r>
            <a:r>
              <a:rPr lang="en-US" dirty="0" err="1" smtClean="0"/>
              <a:t>Instagram</a:t>
            </a:r>
            <a:r>
              <a:rPr lang="en-US" dirty="0" smtClean="0"/>
              <a:t>, websites, </a:t>
            </a:r>
            <a:r>
              <a:rPr lang="en-US" dirty="0"/>
              <a:t>newspaper, </a:t>
            </a:r>
            <a:r>
              <a:rPr lang="en-US" dirty="0" smtClean="0"/>
              <a:t>newsletter, billboards, radio, etc</a:t>
            </a:r>
            <a:endParaRPr lang="en-US" dirty="0"/>
          </a:p>
          <a:p>
            <a:pPr marL="0" indent="0">
              <a:buNone/>
            </a:pPr>
            <a:endParaRPr lang="en-US" dirty="0"/>
          </a:p>
          <a:p>
            <a:pPr>
              <a:buNone/>
            </a:pPr>
            <a:endParaRPr lang="en-US"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and Awards</a:t>
            </a: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88294" y="4343400"/>
            <a:ext cx="1680679" cy="2046582"/>
          </a:xfrm>
          <a:prstGeom prst="rect">
            <a:avLst/>
          </a:prstGeom>
        </p:spPr>
      </p:pic>
      <p:sp>
        <p:nvSpPr>
          <p:cNvPr id="6" name="Content Placeholder 2"/>
          <p:cNvSpPr>
            <a:spLocks noGrp="1"/>
          </p:cNvSpPr>
          <p:nvPr>
            <p:ph idx="1"/>
          </p:nvPr>
        </p:nvSpPr>
        <p:spPr>
          <a:xfrm>
            <a:off x="152400" y="1143000"/>
            <a:ext cx="8839200" cy="2971800"/>
          </a:xfrm>
        </p:spPr>
        <p:txBody>
          <a:bodyPr/>
          <a:lstStyle/>
          <a:p>
            <a:pPr marL="0" indent="0">
              <a:buNone/>
            </a:pPr>
            <a:r>
              <a:rPr lang="en-US" dirty="0" smtClean="0"/>
              <a:t>Awards can be presented to clubs, districts, individual Lions, and community members.</a:t>
            </a:r>
          </a:p>
          <a:p>
            <a:pPr marL="0" indent="0">
              <a:buNone/>
            </a:pPr>
            <a:endParaRPr lang="en-US" dirty="0" smtClean="0"/>
          </a:p>
          <a:p>
            <a:pPr marL="0" indent="0">
              <a:buNone/>
            </a:pPr>
            <a:r>
              <a:rPr lang="en-US" dirty="0" smtClean="0"/>
              <a:t>Awards are given through LCI, LCIF, clubs, districts, multiple districts, Lions of Michigan Foundation, </a:t>
            </a:r>
            <a:r>
              <a:rPr lang="en-US" dirty="0" err="1" smtClean="0"/>
              <a:t>Eversight</a:t>
            </a:r>
            <a:r>
              <a:rPr lang="en-US" dirty="0" smtClean="0"/>
              <a:t>, and other Lions organizations.</a:t>
            </a:r>
            <a:endParaRPr lang="en-US" dirty="0"/>
          </a:p>
          <a:p>
            <a:pPr marL="0" indent="0">
              <a:buNone/>
            </a:pPr>
            <a:endParaRPr lang="en-US" dirty="0"/>
          </a:p>
          <a:p>
            <a:pPr>
              <a:buNone/>
            </a:pPr>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and Awards</a:t>
            </a:r>
            <a:endParaRPr lang="en-US" dirty="0"/>
          </a:p>
        </p:txBody>
      </p:sp>
      <p:sp>
        <p:nvSpPr>
          <p:cNvPr id="6" name="Content Placeholder 2"/>
          <p:cNvSpPr>
            <a:spLocks noGrp="1"/>
          </p:cNvSpPr>
          <p:nvPr>
            <p:ph idx="1"/>
          </p:nvPr>
        </p:nvSpPr>
        <p:spPr>
          <a:xfrm>
            <a:off x="152400" y="1143000"/>
            <a:ext cx="8839200" cy="4953000"/>
          </a:xfrm>
        </p:spPr>
        <p:txBody>
          <a:bodyPr/>
          <a:lstStyle/>
          <a:p>
            <a:pPr marL="0" indent="0">
              <a:buNone/>
            </a:pPr>
            <a:r>
              <a:rPr lang="en-US" sz="2800" b="1" dirty="0" smtClean="0"/>
              <a:t>Distinguished Service – LCI</a:t>
            </a:r>
          </a:p>
          <a:p>
            <a:pPr marL="0" indent="0">
              <a:buNone/>
            </a:pPr>
            <a:endParaRPr lang="en-US" sz="2800" b="1" dirty="0" smtClean="0"/>
          </a:p>
          <a:p>
            <a:r>
              <a:rPr lang="en-US" sz="2800" dirty="0" smtClean="0"/>
              <a:t>Ambassador of Goodwill</a:t>
            </a:r>
          </a:p>
          <a:p>
            <a:r>
              <a:rPr lang="en-US" sz="2800" dirty="0" smtClean="0"/>
              <a:t>International President’s Award</a:t>
            </a:r>
          </a:p>
          <a:p>
            <a:r>
              <a:rPr lang="en-US" sz="2800" dirty="0" smtClean="0"/>
              <a:t>International President’s Leadership Medal</a:t>
            </a:r>
          </a:p>
          <a:p>
            <a:r>
              <a:rPr lang="en-US" sz="2800" dirty="0" smtClean="0"/>
              <a:t>International President’s Recognition Award</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8A79CA-28AC-4060-9A55-C8F34E81DE68}"/>
              </a:ext>
            </a:extLst>
          </p:cNvPr>
          <p:cNvSpPr>
            <a:spLocks noGrp="1"/>
          </p:cNvSpPr>
          <p:nvPr>
            <p:ph type="title"/>
          </p:nvPr>
        </p:nvSpPr>
        <p:spPr/>
        <p:txBody>
          <a:bodyPr/>
          <a:lstStyle/>
          <a:p>
            <a:r>
              <a:rPr lang="en-US" dirty="0" smtClean="0"/>
              <a:t>Purpose of Lions</a:t>
            </a:r>
            <a:endParaRPr lang="en-US" dirty="0"/>
          </a:p>
        </p:txBody>
      </p:sp>
      <p:sp>
        <p:nvSpPr>
          <p:cNvPr id="3" name="Content Placeholder 2">
            <a:extLst>
              <a:ext uri="{FF2B5EF4-FFF2-40B4-BE49-F238E27FC236}">
                <a16:creationId xmlns="" xmlns:a16="http://schemas.microsoft.com/office/drawing/2014/main" id="{38C57F8F-3986-4A01-8032-92CE762E6611}"/>
              </a:ext>
            </a:extLst>
          </p:cNvPr>
          <p:cNvSpPr>
            <a:spLocks noGrp="1"/>
          </p:cNvSpPr>
          <p:nvPr>
            <p:ph idx="1"/>
          </p:nvPr>
        </p:nvSpPr>
        <p:spPr/>
        <p:txBody>
          <a:bodyPr/>
          <a:lstStyle/>
          <a:p>
            <a:pPr algn="l" rtl="0"/>
            <a:r>
              <a:rPr lang="en-US" sz="2100" b="1" i="0" dirty="0">
                <a:solidFill>
                  <a:srgbClr val="000000"/>
                </a:solidFill>
                <a:effectLst/>
              </a:rPr>
              <a:t>To </a:t>
            </a:r>
            <a:r>
              <a:rPr lang="en-US" sz="2100" b="1" i="0" dirty="0" smtClean="0">
                <a:solidFill>
                  <a:srgbClr val="000000"/>
                </a:solidFill>
                <a:effectLst/>
              </a:rPr>
              <a:t>Organize</a:t>
            </a:r>
            <a:br>
              <a:rPr lang="en-US" sz="2100" b="1" i="0" dirty="0" smtClean="0">
                <a:solidFill>
                  <a:srgbClr val="000000"/>
                </a:solidFill>
                <a:effectLst/>
              </a:rPr>
            </a:br>
            <a:r>
              <a:rPr lang="en-US" sz="2100" b="1" i="0" dirty="0" smtClean="0">
                <a:solidFill>
                  <a:srgbClr val="000000"/>
                </a:solidFill>
                <a:effectLst/>
              </a:rPr>
              <a:t>	</a:t>
            </a:r>
            <a:r>
              <a:rPr lang="en-US" sz="2100" b="0" i="0" dirty="0" smtClean="0">
                <a:solidFill>
                  <a:srgbClr val="000000"/>
                </a:solidFill>
                <a:effectLst/>
              </a:rPr>
              <a:t>charter </a:t>
            </a:r>
            <a:r>
              <a:rPr lang="en-US" sz="2100" b="0" i="0" dirty="0">
                <a:solidFill>
                  <a:srgbClr val="000000"/>
                </a:solidFill>
                <a:effectLst/>
              </a:rPr>
              <a:t>and supervise service clubs to be known as Lions clubs</a:t>
            </a:r>
            <a:r>
              <a:rPr lang="en-US" sz="2100" b="0" i="0" dirty="0" smtClean="0">
                <a:solidFill>
                  <a:srgbClr val="000000"/>
                </a:solidFill>
                <a:effectLst/>
              </a:rPr>
              <a:t>.</a:t>
            </a:r>
            <a:br>
              <a:rPr lang="en-US" sz="2100" b="0" i="0" dirty="0" smtClean="0">
                <a:solidFill>
                  <a:srgbClr val="000000"/>
                </a:solidFill>
                <a:effectLst/>
              </a:rPr>
            </a:br>
            <a:endParaRPr lang="en-US" sz="2100" b="0" i="0" dirty="0">
              <a:solidFill>
                <a:srgbClr val="000000"/>
              </a:solidFill>
              <a:effectLst/>
            </a:endParaRPr>
          </a:p>
          <a:p>
            <a:pPr algn="l" rtl="0"/>
            <a:r>
              <a:rPr lang="en-US" sz="2100" b="1" i="0" dirty="0" smtClean="0">
                <a:solidFill>
                  <a:srgbClr val="000000"/>
                </a:solidFill>
                <a:effectLst/>
              </a:rPr>
              <a:t>To </a:t>
            </a:r>
            <a:r>
              <a:rPr lang="en-US" sz="2100" b="1" i="0" dirty="0">
                <a:solidFill>
                  <a:srgbClr val="000000"/>
                </a:solidFill>
                <a:effectLst/>
              </a:rPr>
              <a:t>Coordinate</a:t>
            </a:r>
            <a:r>
              <a:rPr lang="en-US" sz="2100" b="0" i="0" dirty="0">
                <a:solidFill>
                  <a:srgbClr val="000000"/>
                </a:solidFill>
                <a:effectLst/>
              </a:rPr>
              <a:t>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the </a:t>
            </a:r>
            <a:r>
              <a:rPr lang="en-US" sz="2100" b="0" i="0" dirty="0">
                <a:solidFill>
                  <a:srgbClr val="000000"/>
                </a:solidFill>
                <a:effectLst/>
              </a:rPr>
              <a:t>activities and standardize the administration of Lions clubs</a:t>
            </a:r>
            <a:r>
              <a:rPr lang="en-US" sz="2100" b="0" i="0" dirty="0" smtClean="0">
                <a:solidFill>
                  <a:srgbClr val="000000"/>
                </a:solidFill>
                <a:effectLst/>
              </a:rPr>
              <a:t>.</a:t>
            </a:r>
            <a:br>
              <a:rPr lang="en-US" sz="2100" b="0" i="0" dirty="0" smtClean="0">
                <a:solidFill>
                  <a:srgbClr val="000000"/>
                </a:solidFill>
                <a:effectLst/>
              </a:rPr>
            </a:br>
            <a:endParaRPr lang="en-US" sz="2100" b="0" i="0" dirty="0">
              <a:solidFill>
                <a:srgbClr val="000000"/>
              </a:solidFill>
              <a:effectLst/>
            </a:endParaRPr>
          </a:p>
          <a:p>
            <a:pPr algn="l" rtl="0"/>
            <a:r>
              <a:rPr lang="en-US" sz="2100" b="1" i="0" dirty="0">
                <a:solidFill>
                  <a:srgbClr val="000000"/>
                </a:solidFill>
                <a:effectLst/>
              </a:rPr>
              <a:t>To Create</a:t>
            </a:r>
            <a:r>
              <a:rPr lang="en-US" sz="2100" b="0" i="0" dirty="0">
                <a:solidFill>
                  <a:srgbClr val="000000"/>
                </a:solidFill>
                <a:effectLst/>
              </a:rPr>
              <a:t>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and </a:t>
            </a:r>
            <a:r>
              <a:rPr lang="en-US" sz="2100" b="0" i="0" dirty="0">
                <a:solidFill>
                  <a:srgbClr val="000000"/>
                </a:solidFill>
                <a:effectLst/>
              </a:rPr>
              <a:t>foster a spirit of understanding among the </a:t>
            </a:r>
            <a:r>
              <a:rPr lang="en-US" sz="2100" b="0" i="0" dirty="0" smtClean="0">
                <a:solidFill>
                  <a:srgbClr val="000000"/>
                </a:solidFill>
                <a:effectLst/>
              </a:rPr>
              <a:t>world’s people.</a:t>
            </a:r>
            <a:br>
              <a:rPr lang="en-US" sz="2100" b="0" i="0" dirty="0" smtClean="0">
                <a:solidFill>
                  <a:srgbClr val="000000"/>
                </a:solidFill>
                <a:effectLst/>
              </a:rPr>
            </a:br>
            <a:endParaRPr lang="en-US" sz="2100" b="0" i="0" dirty="0">
              <a:solidFill>
                <a:srgbClr val="000000"/>
              </a:solidFill>
              <a:effectLst/>
            </a:endParaRPr>
          </a:p>
          <a:p>
            <a:pPr algn="l" rtl="0"/>
            <a:r>
              <a:rPr lang="en-US" sz="2100" b="1" i="0" dirty="0">
                <a:solidFill>
                  <a:srgbClr val="000000"/>
                </a:solidFill>
                <a:effectLst/>
              </a:rPr>
              <a:t>To Promote</a:t>
            </a:r>
            <a:r>
              <a:rPr lang="en-US" sz="2100" b="0" i="0" dirty="0">
                <a:solidFill>
                  <a:srgbClr val="000000"/>
                </a:solidFill>
                <a:effectLst/>
              </a:rPr>
              <a:t>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the </a:t>
            </a:r>
            <a:r>
              <a:rPr lang="en-US" sz="2100" b="0" i="0" dirty="0">
                <a:solidFill>
                  <a:srgbClr val="000000"/>
                </a:solidFill>
                <a:effectLst/>
              </a:rPr>
              <a:t>principles of good government and good citizenship</a:t>
            </a:r>
            <a:r>
              <a:rPr lang="en-US" sz="2100" b="0" i="0" dirty="0" smtClean="0">
                <a:solidFill>
                  <a:srgbClr val="000000"/>
                </a:solidFill>
                <a:effectLst/>
              </a:rPr>
              <a:t>.</a:t>
            </a:r>
            <a:br>
              <a:rPr lang="en-US" sz="2100" b="0" i="0" dirty="0" smtClean="0">
                <a:solidFill>
                  <a:srgbClr val="000000"/>
                </a:solidFill>
                <a:effectLst/>
              </a:rPr>
            </a:br>
            <a:endParaRPr lang="en-US" sz="2100" b="0" i="0" dirty="0">
              <a:solidFill>
                <a:srgbClr val="000000"/>
              </a:solidFill>
              <a:effectLst/>
            </a:endParaRPr>
          </a:p>
          <a:p>
            <a:pPr algn="l" rtl="0"/>
            <a:r>
              <a:rPr lang="en-US" sz="2100" b="1" i="0" dirty="0">
                <a:solidFill>
                  <a:srgbClr val="000000"/>
                </a:solidFill>
                <a:effectLst/>
              </a:rPr>
              <a:t>To Take</a:t>
            </a:r>
            <a:r>
              <a:rPr lang="en-US" sz="2100" b="0" i="0" dirty="0">
                <a:solidFill>
                  <a:srgbClr val="000000"/>
                </a:solidFill>
                <a:effectLst/>
              </a:rPr>
              <a:t>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an </a:t>
            </a:r>
            <a:r>
              <a:rPr lang="en-US" sz="2100" b="0" i="0" dirty="0">
                <a:solidFill>
                  <a:srgbClr val="000000"/>
                </a:solidFill>
                <a:effectLst/>
              </a:rPr>
              <a:t>active interest in the civic, cultural, </a:t>
            </a:r>
            <a:r>
              <a:rPr lang="en-US" sz="2100" b="0" i="0" dirty="0" smtClean="0">
                <a:solidFill>
                  <a:srgbClr val="000000"/>
                </a:solidFill>
                <a:effectLst/>
              </a:rPr>
              <a:t>social, and </a:t>
            </a:r>
            <a:r>
              <a:rPr lang="en-US" sz="2100" b="0" i="0" dirty="0">
                <a:solidFill>
                  <a:srgbClr val="000000"/>
                </a:solidFill>
                <a:effectLst/>
              </a:rPr>
              <a:t>moral welfare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of  the </a:t>
            </a:r>
            <a:r>
              <a:rPr lang="en-US" sz="2100" b="0" i="0" dirty="0">
                <a:solidFill>
                  <a:srgbClr val="000000"/>
                </a:solidFill>
                <a:effectLst/>
              </a:rPr>
              <a:t>community</a:t>
            </a:r>
            <a:r>
              <a:rPr lang="en-US" sz="2100" b="0" i="0" dirty="0" smtClean="0">
                <a:solidFill>
                  <a:srgbClr val="000000"/>
                </a:solidFill>
                <a:effectLst/>
              </a:rPr>
              <a:t>.</a:t>
            </a:r>
            <a:endParaRPr lang="en-US" sz="2100" b="0" i="0" dirty="0">
              <a:solidFill>
                <a:srgbClr val="000000"/>
              </a:solidFill>
              <a:effectLst/>
            </a:endParaRPr>
          </a:p>
        </p:txBody>
      </p:sp>
    </p:spTree>
    <p:extLst>
      <p:ext uri="{BB962C8B-B14F-4D97-AF65-F5344CB8AC3E}">
        <p14:creationId xmlns="" xmlns:p14="http://schemas.microsoft.com/office/powerpoint/2010/main" val="22494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and Awards</a:t>
            </a:r>
            <a:endParaRPr lang="en-US" dirty="0"/>
          </a:p>
        </p:txBody>
      </p:sp>
      <p:sp>
        <p:nvSpPr>
          <p:cNvPr id="6" name="Content Placeholder 2"/>
          <p:cNvSpPr>
            <a:spLocks noGrp="1"/>
          </p:cNvSpPr>
          <p:nvPr>
            <p:ph idx="1"/>
          </p:nvPr>
        </p:nvSpPr>
        <p:spPr>
          <a:xfrm>
            <a:off x="152400" y="1143000"/>
            <a:ext cx="8839200" cy="4953000"/>
          </a:xfrm>
        </p:spPr>
        <p:txBody>
          <a:bodyPr/>
          <a:lstStyle/>
          <a:p>
            <a:pPr marL="0" indent="0">
              <a:buNone/>
            </a:pPr>
            <a:r>
              <a:rPr lang="en-US" sz="2800" b="1" dirty="0" smtClean="0"/>
              <a:t>Additional Awards – LCI</a:t>
            </a:r>
          </a:p>
          <a:p>
            <a:pPr marL="0" indent="0">
              <a:buNone/>
            </a:pPr>
            <a:endParaRPr lang="en-US" sz="2800" b="1" dirty="0" smtClean="0"/>
          </a:p>
          <a:p>
            <a:r>
              <a:rPr lang="en-US" sz="2800" dirty="0" smtClean="0"/>
              <a:t>100% District Governor President’s Award</a:t>
            </a:r>
          </a:p>
          <a:p>
            <a:r>
              <a:rPr lang="en-US" sz="2800" dirty="0" smtClean="0"/>
              <a:t>100% Club Excellence Award </a:t>
            </a:r>
          </a:p>
          <a:p>
            <a:r>
              <a:rPr lang="en-US" sz="2800" dirty="0" smtClean="0"/>
              <a:t>Extension Award (starting a new Lions Club) </a:t>
            </a:r>
          </a:p>
          <a:p>
            <a:r>
              <a:rPr lang="en-US" sz="2800" dirty="0" smtClean="0"/>
              <a:t>Guiding Lion Award (supporting a new Lions Club)</a:t>
            </a:r>
          </a:p>
          <a:p>
            <a:r>
              <a:rPr lang="en-US" sz="2800" dirty="0" smtClean="0"/>
              <a:t>Member Key Award (sponsoring a new member) </a:t>
            </a:r>
          </a:p>
          <a:p>
            <a:endParaRPr lang="en-US" sz="2800" dirty="0" smtClean="0"/>
          </a:p>
          <a:p>
            <a:pPr>
              <a:buNone/>
            </a:pPr>
            <a:endParaRPr lang="en-US" dirty="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and Awards</a:t>
            </a:r>
            <a:endParaRPr lang="en-US" dirty="0"/>
          </a:p>
        </p:txBody>
      </p:sp>
      <p:sp>
        <p:nvSpPr>
          <p:cNvPr id="6" name="Content Placeholder 2"/>
          <p:cNvSpPr>
            <a:spLocks noGrp="1"/>
          </p:cNvSpPr>
          <p:nvPr>
            <p:ph idx="1"/>
          </p:nvPr>
        </p:nvSpPr>
        <p:spPr>
          <a:xfrm>
            <a:off x="152400" y="1143000"/>
            <a:ext cx="8839200" cy="4953000"/>
          </a:xfrm>
        </p:spPr>
        <p:txBody>
          <a:bodyPr/>
          <a:lstStyle/>
          <a:p>
            <a:pPr marL="0" indent="0">
              <a:buNone/>
            </a:pPr>
            <a:r>
              <a:rPr lang="en-US" sz="2800" b="1" dirty="0" smtClean="0"/>
              <a:t>Distinguished Service – LCIF</a:t>
            </a:r>
          </a:p>
          <a:p>
            <a:pPr marL="0" indent="0">
              <a:buNone/>
            </a:pPr>
            <a:endParaRPr lang="en-US" sz="2800" b="1" dirty="0" smtClean="0"/>
          </a:p>
          <a:p>
            <a:pPr>
              <a:buNone/>
            </a:pPr>
            <a:r>
              <a:rPr lang="en-US" b="1" dirty="0" smtClean="0"/>
              <a:t>Melvin Jones Fellowship</a:t>
            </a:r>
          </a:p>
          <a:p>
            <a:r>
              <a:rPr lang="en-US" dirty="0" smtClean="0"/>
              <a:t>The Melvin Jones Fellowship is the highest award of the Lions Club International Foundation (LCIF).  </a:t>
            </a:r>
          </a:p>
          <a:p>
            <a:r>
              <a:rPr lang="en-US" dirty="0" smtClean="0"/>
              <a:t>It is presented in recognition of humanitarian work. </a:t>
            </a:r>
          </a:p>
          <a:p>
            <a:r>
              <a:rPr lang="en-US" dirty="0" smtClean="0"/>
              <a:t>Clubs and individuals earn the right to present this award through their donations to LCIF.</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and Awards</a:t>
            </a:r>
            <a:endParaRPr lang="en-US" dirty="0"/>
          </a:p>
        </p:txBody>
      </p:sp>
      <p:sp>
        <p:nvSpPr>
          <p:cNvPr id="6" name="Content Placeholder 2"/>
          <p:cNvSpPr>
            <a:spLocks noGrp="1"/>
          </p:cNvSpPr>
          <p:nvPr>
            <p:ph idx="1"/>
          </p:nvPr>
        </p:nvSpPr>
        <p:spPr>
          <a:xfrm>
            <a:off x="152400" y="1143000"/>
            <a:ext cx="8839200" cy="4953000"/>
          </a:xfrm>
        </p:spPr>
        <p:txBody>
          <a:bodyPr/>
          <a:lstStyle/>
          <a:p>
            <a:pPr marL="0" indent="0">
              <a:buNone/>
            </a:pPr>
            <a:r>
              <a:rPr lang="en-US" sz="2800" b="1" dirty="0" smtClean="0"/>
              <a:t>Distinguished Service – MD-11</a:t>
            </a:r>
          </a:p>
          <a:p>
            <a:pPr marL="0" indent="0">
              <a:buNone/>
            </a:pPr>
            <a:endParaRPr lang="en-US" sz="2800" b="1" dirty="0" smtClean="0"/>
          </a:p>
          <a:p>
            <a:r>
              <a:rPr lang="en-US" sz="2800" dirty="0" smtClean="0"/>
              <a:t>S.A Dodge Distinguished Service Award</a:t>
            </a:r>
          </a:p>
          <a:p>
            <a:pPr lvl="1"/>
            <a:r>
              <a:rPr lang="en-US" sz="2400" dirty="0" smtClean="0"/>
              <a:t>Honoring lifetime achievement at all levels of Lions</a:t>
            </a:r>
          </a:p>
          <a:p>
            <a:endParaRPr lang="en-US" sz="2800" dirty="0" smtClean="0"/>
          </a:p>
          <a:p>
            <a:pPr>
              <a:buNone/>
            </a:pPr>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and Awards</a:t>
            </a:r>
            <a:endParaRPr lang="en-US" dirty="0"/>
          </a:p>
        </p:txBody>
      </p:sp>
      <p:sp>
        <p:nvSpPr>
          <p:cNvPr id="6" name="Content Placeholder 2"/>
          <p:cNvSpPr>
            <a:spLocks noGrp="1"/>
          </p:cNvSpPr>
          <p:nvPr>
            <p:ph idx="1"/>
          </p:nvPr>
        </p:nvSpPr>
        <p:spPr>
          <a:xfrm>
            <a:off x="152400" y="1143000"/>
            <a:ext cx="8839200" cy="4953000"/>
          </a:xfrm>
        </p:spPr>
        <p:txBody>
          <a:bodyPr/>
          <a:lstStyle/>
          <a:p>
            <a:pPr marL="0" indent="0">
              <a:buNone/>
            </a:pPr>
            <a:r>
              <a:rPr lang="en-US" b="1" dirty="0" smtClean="0"/>
              <a:t>Lions of Michigan Foundation Awards</a:t>
            </a:r>
          </a:p>
          <a:p>
            <a:pPr marL="0" indent="0"/>
            <a:r>
              <a:rPr lang="en-US" dirty="0" smtClean="0"/>
              <a:t> John S. Noel Fellow</a:t>
            </a:r>
          </a:p>
          <a:p>
            <a:pPr marL="0" indent="0"/>
            <a:r>
              <a:rPr lang="en-US" dirty="0" smtClean="0"/>
              <a:t> </a:t>
            </a:r>
            <a:r>
              <a:rPr lang="en-US" dirty="0" smtClean="0"/>
              <a:t>Helen </a:t>
            </a:r>
            <a:r>
              <a:rPr lang="en-US" dirty="0" smtClean="0"/>
              <a:t>Keller Fellow</a:t>
            </a:r>
          </a:p>
          <a:p>
            <a:pPr marL="0" indent="0"/>
            <a:r>
              <a:rPr lang="en-US" dirty="0" smtClean="0"/>
              <a:t> Ken </a:t>
            </a:r>
            <a:r>
              <a:rPr lang="en-US" dirty="0" err="1" smtClean="0"/>
              <a:t>Lautzenheiser</a:t>
            </a:r>
            <a:r>
              <a:rPr lang="en-US" dirty="0" smtClean="0"/>
              <a:t> Fellow</a:t>
            </a:r>
          </a:p>
          <a:p>
            <a:pPr marL="0" indent="0"/>
            <a:r>
              <a:rPr lang="en-US" dirty="0" smtClean="0"/>
              <a:t> Lions of Michigan Hall of Fame</a:t>
            </a:r>
          </a:p>
          <a:p>
            <a:pPr marL="0" indent="0">
              <a:buNone/>
            </a:pPr>
            <a:endParaRPr lang="en-US" dirty="0" smtClean="0"/>
          </a:p>
          <a:p>
            <a:pPr marL="0" indent="0">
              <a:buNone/>
            </a:pPr>
            <a:r>
              <a:rPr lang="en-US" b="1" dirty="0" err="1" smtClean="0"/>
              <a:t>Eversight</a:t>
            </a:r>
            <a:r>
              <a:rPr lang="en-US" b="1" dirty="0" smtClean="0"/>
              <a:t> Awards</a:t>
            </a:r>
          </a:p>
          <a:p>
            <a:pPr marL="0" indent="0"/>
            <a:r>
              <a:rPr lang="en-US" dirty="0" smtClean="0"/>
              <a:t> William (Doc) Barr – Knight for Vision Fellowship</a:t>
            </a:r>
          </a:p>
          <a:p>
            <a:pPr marL="0" indent="0"/>
            <a:r>
              <a:rPr lang="en-US" dirty="0" smtClean="0"/>
              <a:t> A. Charles Weir – Sight Conservation Fellowship</a:t>
            </a:r>
          </a:p>
          <a:p>
            <a:pPr marL="0" indent="0">
              <a:buNone/>
            </a:pPr>
            <a:endParaRPr lang="en-US" dirty="0"/>
          </a:p>
          <a:p>
            <a:pPr>
              <a:buNone/>
            </a:pPr>
            <a:endParaRPr lang="en-US"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and Awards</a:t>
            </a:r>
            <a:endParaRPr lang="en-US" dirty="0"/>
          </a:p>
        </p:txBody>
      </p:sp>
      <p:sp>
        <p:nvSpPr>
          <p:cNvPr id="6" name="Content Placeholder 2"/>
          <p:cNvSpPr>
            <a:spLocks noGrp="1"/>
          </p:cNvSpPr>
          <p:nvPr>
            <p:ph idx="1"/>
          </p:nvPr>
        </p:nvSpPr>
        <p:spPr>
          <a:xfrm>
            <a:off x="152400" y="1143000"/>
            <a:ext cx="8839200" cy="4953000"/>
          </a:xfrm>
        </p:spPr>
        <p:txBody>
          <a:bodyPr/>
          <a:lstStyle/>
          <a:p>
            <a:pPr marL="0" indent="0">
              <a:buNone/>
            </a:pPr>
            <a:r>
              <a:rPr lang="en-US" sz="2800" b="1" dirty="0" smtClean="0"/>
              <a:t>Distinguished Service – District 11-B1</a:t>
            </a:r>
          </a:p>
          <a:p>
            <a:pPr marL="0" indent="0">
              <a:buNone/>
            </a:pPr>
            <a:endParaRPr lang="en-US" sz="2800" b="1" dirty="0" smtClean="0"/>
          </a:p>
          <a:p>
            <a:r>
              <a:rPr lang="en-US" sz="2400" dirty="0" smtClean="0"/>
              <a:t>Wendell Doty Award – Highest Award</a:t>
            </a:r>
            <a:endParaRPr lang="en-US" dirty="0" smtClean="0"/>
          </a:p>
          <a:p>
            <a:r>
              <a:rPr lang="en-US" dirty="0" smtClean="0"/>
              <a:t>Individual Awards</a:t>
            </a:r>
          </a:p>
          <a:p>
            <a:r>
              <a:rPr lang="en-US" dirty="0" smtClean="0"/>
              <a:t>District Lion/Lioness Award </a:t>
            </a:r>
          </a:p>
          <a:p>
            <a:r>
              <a:rPr lang="en-US" dirty="0" smtClean="0"/>
              <a:t>District/Region/Zone</a:t>
            </a:r>
          </a:p>
          <a:p>
            <a:r>
              <a:rPr lang="en-US" dirty="0" smtClean="0"/>
              <a:t>District Leo Award</a:t>
            </a:r>
          </a:p>
          <a:p>
            <a:r>
              <a:rPr lang="en-US" dirty="0" smtClean="0"/>
              <a:t>Governor’s Award – Individual Involvement in District</a:t>
            </a:r>
          </a:p>
          <a:p>
            <a:pPr>
              <a:buNone/>
            </a:pPr>
            <a:endParaRPr lang="en-US"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and Awards</a:t>
            </a:r>
            <a:endParaRPr lang="en-US" dirty="0"/>
          </a:p>
        </p:txBody>
      </p:sp>
      <p:sp>
        <p:nvSpPr>
          <p:cNvPr id="6" name="Content Placeholder 2"/>
          <p:cNvSpPr>
            <a:spLocks noGrp="1"/>
          </p:cNvSpPr>
          <p:nvPr>
            <p:ph idx="1"/>
          </p:nvPr>
        </p:nvSpPr>
        <p:spPr>
          <a:xfrm>
            <a:off x="152400" y="1143000"/>
            <a:ext cx="8839200" cy="4953000"/>
          </a:xfrm>
        </p:spPr>
        <p:txBody>
          <a:bodyPr/>
          <a:lstStyle/>
          <a:p>
            <a:pPr marL="0" indent="0">
              <a:buNone/>
            </a:pPr>
            <a:r>
              <a:rPr lang="en-US" sz="2800" b="1" dirty="0" smtClean="0"/>
              <a:t>Membership – District 11-B1</a:t>
            </a:r>
          </a:p>
          <a:p>
            <a:pPr marL="0" indent="0">
              <a:buNone/>
            </a:pPr>
            <a:endParaRPr lang="en-US" sz="2800" b="1" dirty="0" smtClean="0"/>
          </a:p>
          <a:p>
            <a:r>
              <a:rPr lang="en-US" sz="2800" dirty="0" smtClean="0"/>
              <a:t>PDG Paul Frederick Spark Plug Award</a:t>
            </a:r>
          </a:p>
          <a:p>
            <a:pPr lvl="1"/>
            <a:r>
              <a:rPr lang="en-US" sz="2400" dirty="0" smtClean="0"/>
              <a:t>Highest Net Gain in Membership</a:t>
            </a:r>
          </a:p>
          <a:p>
            <a:pPr lvl="1"/>
            <a:endParaRPr lang="en-US" sz="2400" dirty="0" smtClean="0"/>
          </a:p>
          <a:p>
            <a:r>
              <a:rPr lang="en-US" sz="2800" dirty="0" smtClean="0"/>
              <a:t>PDG Dave Hill Outstanding Membership Gain Award </a:t>
            </a:r>
          </a:p>
          <a:p>
            <a:pPr lvl="1"/>
            <a:r>
              <a:rPr lang="en-US" sz="2400" dirty="0" smtClean="0"/>
              <a:t> Highest Total Number of Members Gained</a:t>
            </a:r>
          </a:p>
          <a:p>
            <a:pPr>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dirty="0"/>
              <a:t>Welcome </a:t>
            </a:r>
            <a:r>
              <a:rPr dirty="0" smtClean="0"/>
              <a:t>to </a:t>
            </a:r>
            <a:r>
              <a:rPr dirty="0"/>
              <a:t>Lions </a:t>
            </a:r>
            <a:r>
              <a:rPr dirty="0" smtClean="0"/>
              <a:t>Clubs!</a:t>
            </a:r>
            <a:endParaRPr lang="en-US" dirty="0"/>
          </a:p>
        </p:txBody>
      </p:sp>
      <p:sp>
        <p:nvSpPr>
          <p:cNvPr id="7" name="Subtitle 6"/>
          <p:cNvSpPr>
            <a:spLocks noGrp="1"/>
          </p:cNvSpPr>
          <p:nvPr>
            <p:ph type="subTitle" idx="1"/>
          </p:nvPr>
        </p:nvSpPr>
        <p:spPr/>
        <p:txBody>
          <a:bodyPr/>
          <a:lstStyle/>
          <a:p>
            <a:r>
              <a:rPr lang="en-US" dirty="0"/>
              <a:t>Any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8A79CA-28AC-4060-9A55-C8F34E81DE68}"/>
              </a:ext>
            </a:extLst>
          </p:cNvPr>
          <p:cNvSpPr>
            <a:spLocks noGrp="1"/>
          </p:cNvSpPr>
          <p:nvPr>
            <p:ph type="title"/>
          </p:nvPr>
        </p:nvSpPr>
        <p:spPr/>
        <p:txBody>
          <a:bodyPr/>
          <a:lstStyle/>
          <a:p>
            <a:r>
              <a:rPr lang="en-US" dirty="0" smtClean="0"/>
              <a:t>Purpose of Lions (cont.)</a:t>
            </a:r>
            <a:endParaRPr lang="en-US" dirty="0"/>
          </a:p>
        </p:txBody>
      </p:sp>
      <p:sp>
        <p:nvSpPr>
          <p:cNvPr id="3" name="Content Placeholder 2">
            <a:extLst>
              <a:ext uri="{FF2B5EF4-FFF2-40B4-BE49-F238E27FC236}">
                <a16:creationId xmlns="" xmlns:a16="http://schemas.microsoft.com/office/drawing/2014/main" id="{38C57F8F-3986-4A01-8032-92CE762E6611}"/>
              </a:ext>
            </a:extLst>
          </p:cNvPr>
          <p:cNvSpPr>
            <a:spLocks noGrp="1"/>
          </p:cNvSpPr>
          <p:nvPr>
            <p:ph idx="1"/>
          </p:nvPr>
        </p:nvSpPr>
        <p:spPr/>
        <p:txBody>
          <a:bodyPr/>
          <a:lstStyle/>
          <a:p>
            <a:pPr algn="l" rtl="0"/>
            <a:r>
              <a:rPr lang="en-US" sz="2100" b="1" i="0" dirty="0" smtClean="0">
                <a:solidFill>
                  <a:srgbClr val="000000"/>
                </a:solidFill>
                <a:effectLst/>
              </a:rPr>
              <a:t>To </a:t>
            </a:r>
            <a:r>
              <a:rPr lang="en-US" sz="2100" b="1" i="0" dirty="0">
                <a:solidFill>
                  <a:srgbClr val="000000"/>
                </a:solidFill>
                <a:effectLst/>
              </a:rPr>
              <a:t>Unite</a:t>
            </a:r>
            <a:r>
              <a:rPr lang="en-US" sz="2100" b="0" i="0" dirty="0">
                <a:solidFill>
                  <a:srgbClr val="000000"/>
                </a:solidFill>
                <a:effectLst/>
              </a:rPr>
              <a:t>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the </a:t>
            </a:r>
            <a:r>
              <a:rPr lang="en-US" sz="2100" b="0" i="0" dirty="0">
                <a:solidFill>
                  <a:srgbClr val="000000"/>
                </a:solidFill>
                <a:effectLst/>
              </a:rPr>
              <a:t>clubs in the bonds of friendship, good </a:t>
            </a:r>
            <a:r>
              <a:rPr lang="en-US" sz="2100" b="0" i="0" dirty="0" smtClean="0">
                <a:solidFill>
                  <a:srgbClr val="000000"/>
                </a:solidFill>
                <a:effectLst/>
              </a:rPr>
              <a:t>fellowship, </a:t>
            </a:r>
            <a:r>
              <a:rPr lang="en-US" sz="2100" b="0" i="0" dirty="0">
                <a:solidFill>
                  <a:srgbClr val="000000"/>
                </a:solidFill>
                <a:effectLst/>
              </a:rPr>
              <a:t>and mutual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understanding.</a:t>
            </a:r>
            <a:br>
              <a:rPr lang="en-US" sz="2100" b="0" i="0" dirty="0" smtClean="0">
                <a:solidFill>
                  <a:srgbClr val="000000"/>
                </a:solidFill>
                <a:effectLst/>
              </a:rPr>
            </a:br>
            <a:endParaRPr lang="en-US" sz="2100" b="0" i="0" dirty="0">
              <a:solidFill>
                <a:srgbClr val="000000"/>
              </a:solidFill>
              <a:effectLst/>
            </a:endParaRPr>
          </a:p>
          <a:p>
            <a:pPr algn="l" rtl="0"/>
            <a:r>
              <a:rPr lang="en-US" sz="2100" b="1" i="0" dirty="0">
                <a:solidFill>
                  <a:srgbClr val="000000"/>
                </a:solidFill>
                <a:effectLst/>
              </a:rPr>
              <a:t>To Provide</a:t>
            </a:r>
            <a:r>
              <a:rPr lang="en-US" sz="2100" b="0" i="0" dirty="0">
                <a:solidFill>
                  <a:srgbClr val="000000"/>
                </a:solidFill>
                <a:effectLst/>
              </a:rPr>
              <a:t>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a </a:t>
            </a:r>
            <a:r>
              <a:rPr lang="en-US" sz="2100" b="0" i="0" dirty="0">
                <a:solidFill>
                  <a:srgbClr val="000000"/>
                </a:solidFill>
                <a:effectLst/>
              </a:rPr>
              <a:t>forum for the open discussion of all matters of public interest;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provided</a:t>
            </a:r>
            <a:r>
              <a:rPr lang="en-US" sz="2100" b="0" i="0" dirty="0">
                <a:solidFill>
                  <a:srgbClr val="000000"/>
                </a:solidFill>
                <a:effectLst/>
              </a:rPr>
              <a:t>, however, that partisan politics and sectarian religion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shall </a:t>
            </a:r>
            <a:r>
              <a:rPr lang="en-US" sz="2100" b="0" i="0" dirty="0">
                <a:solidFill>
                  <a:srgbClr val="000000"/>
                </a:solidFill>
                <a:effectLst/>
              </a:rPr>
              <a:t>not be debated by club members</a:t>
            </a:r>
            <a:r>
              <a:rPr lang="en-US" sz="2100" b="0" i="0" dirty="0" smtClean="0">
                <a:solidFill>
                  <a:srgbClr val="000000"/>
                </a:solidFill>
                <a:effectLst/>
              </a:rPr>
              <a:t>.</a:t>
            </a:r>
            <a:br>
              <a:rPr lang="en-US" sz="2100" b="0" i="0" dirty="0" smtClean="0">
                <a:solidFill>
                  <a:srgbClr val="000000"/>
                </a:solidFill>
                <a:effectLst/>
              </a:rPr>
            </a:br>
            <a:endParaRPr lang="en-US" sz="2100" b="0" i="0" dirty="0">
              <a:solidFill>
                <a:srgbClr val="000000"/>
              </a:solidFill>
              <a:effectLst/>
            </a:endParaRPr>
          </a:p>
          <a:p>
            <a:pPr algn="l" rtl="0"/>
            <a:r>
              <a:rPr lang="en-US" sz="2100" b="1" i="0" dirty="0">
                <a:solidFill>
                  <a:srgbClr val="000000"/>
                </a:solidFill>
                <a:effectLst/>
              </a:rPr>
              <a:t>To Encourage</a:t>
            </a:r>
            <a:r>
              <a:rPr lang="en-US" sz="2100" b="0" i="0" dirty="0">
                <a:solidFill>
                  <a:srgbClr val="000000"/>
                </a:solidFill>
                <a:effectLst/>
              </a:rPr>
              <a:t>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service-minded </a:t>
            </a:r>
            <a:r>
              <a:rPr lang="en-US" sz="2100" b="0" i="0" dirty="0">
                <a:solidFill>
                  <a:srgbClr val="000000"/>
                </a:solidFill>
                <a:effectLst/>
              </a:rPr>
              <a:t>people to serve their community without </a:t>
            </a:r>
            <a:r>
              <a:rPr lang="en-US" sz="2100" b="0" i="0" dirty="0" smtClean="0">
                <a:solidFill>
                  <a:srgbClr val="000000"/>
                </a:solidFill>
                <a:effectLst/>
              </a:rPr>
              <a:t>personal</a:t>
            </a:r>
            <a:br>
              <a:rPr lang="en-US" sz="2100" b="0" i="0" dirty="0" smtClean="0">
                <a:solidFill>
                  <a:srgbClr val="000000"/>
                </a:solidFill>
                <a:effectLst/>
              </a:rPr>
            </a:br>
            <a:r>
              <a:rPr lang="en-US" sz="2100" b="0" i="0" dirty="0" smtClean="0">
                <a:solidFill>
                  <a:srgbClr val="000000"/>
                </a:solidFill>
                <a:effectLst/>
              </a:rPr>
              <a:t>	financial </a:t>
            </a:r>
            <a:r>
              <a:rPr lang="en-US" sz="2100" b="0" i="0" dirty="0">
                <a:solidFill>
                  <a:srgbClr val="000000"/>
                </a:solidFill>
                <a:effectLst/>
              </a:rPr>
              <a:t>reward, and to encourage efficiency and promote high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ethical </a:t>
            </a:r>
            <a:r>
              <a:rPr lang="en-US" sz="2100" b="0" i="0" dirty="0">
                <a:solidFill>
                  <a:srgbClr val="000000"/>
                </a:solidFill>
                <a:effectLst/>
              </a:rPr>
              <a:t>standards in commerce, industry, professions, public </a:t>
            </a:r>
            <a:r>
              <a:rPr lang="en-US" sz="2100" b="0" i="0" dirty="0" smtClean="0">
                <a:solidFill>
                  <a:srgbClr val="000000"/>
                </a:solidFill>
                <a:effectLst/>
              </a:rPr>
              <a:t/>
            </a:r>
            <a:br>
              <a:rPr lang="en-US" sz="2100" b="0" i="0" dirty="0" smtClean="0">
                <a:solidFill>
                  <a:srgbClr val="000000"/>
                </a:solidFill>
                <a:effectLst/>
              </a:rPr>
            </a:br>
            <a:r>
              <a:rPr lang="en-US" sz="2100" b="0" i="0" dirty="0" smtClean="0">
                <a:solidFill>
                  <a:srgbClr val="000000"/>
                </a:solidFill>
                <a:effectLst/>
              </a:rPr>
              <a:t>	works </a:t>
            </a:r>
            <a:r>
              <a:rPr lang="en-US" sz="2100" b="0" i="0" dirty="0">
                <a:solidFill>
                  <a:srgbClr val="000000"/>
                </a:solidFill>
                <a:effectLst/>
              </a:rPr>
              <a:t>and private endeavors.</a:t>
            </a:r>
          </a:p>
          <a:p>
            <a:pPr algn="l" rtl="0"/>
            <a:endParaRPr lang="en-US" sz="1800" b="0" i="0" dirty="0">
              <a:solidFill>
                <a:srgbClr val="000000"/>
              </a:solidFill>
              <a:effectLst/>
              <a:latin typeface="HelveticaNeue-Light"/>
            </a:endParaRPr>
          </a:p>
        </p:txBody>
      </p:sp>
    </p:spTree>
    <p:extLst>
      <p:ext uri="{BB962C8B-B14F-4D97-AF65-F5344CB8AC3E}">
        <p14:creationId xmlns="" xmlns:p14="http://schemas.microsoft.com/office/powerpoint/2010/main" val="2249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Membership</a:t>
            </a:r>
            <a:endParaRPr lang="en-US" dirty="0"/>
          </a:p>
        </p:txBody>
      </p:sp>
      <p:sp>
        <p:nvSpPr>
          <p:cNvPr id="3" name="Content Placeholder 2"/>
          <p:cNvSpPr>
            <a:spLocks noGrp="1"/>
          </p:cNvSpPr>
          <p:nvPr>
            <p:ph idx="1"/>
          </p:nvPr>
        </p:nvSpPr>
        <p:spPr/>
        <p:txBody>
          <a:bodyPr/>
          <a:lstStyle/>
          <a:p>
            <a:pPr marL="0" indent="0">
              <a:spcBef>
                <a:spcPts val="600"/>
              </a:spcBef>
              <a:spcAft>
                <a:spcPts val="600"/>
              </a:spcAft>
              <a:buNone/>
            </a:pPr>
            <a:r>
              <a:rPr lang="en-US" dirty="0"/>
              <a:t>The benefits of Lions club membership are numerous:</a:t>
            </a:r>
          </a:p>
          <a:p>
            <a:pPr marL="1028700" indent="-342900">
              <a:spcBef>
                <a:spcPts val="600"/>
              </a:spcBef>
              <a:spcAft>
                <a:spcPts val="600"/>
              </a:spcAft>
              <a:buFont typeface="Wingdings" panose="05000000000000000000" pitchFamily="2" charset="2"/>
              <a:buChar char="§"/>
            </a:pPr>
            <a:r>
              <a:rPr lang="en-US" sz="2400" dirty="0"/>
              <a:t>Helping those in need</a:t>
            </a:r>
          </a:p>
          <a:p>
            <a:pPr marL="1028700" indent="-342900">
              <a:spcBef>
                <a:spcPts val="600"/>
              </a:spcBef>
              <a:spcAft>
                <a:spcPts val="600"/>
              </a:spcAft>
              <a:buFont typeface="Wingdings" panose="05000000000000000000" pitchFamily="2" charset="2"/>
              <a:buChar char="§"/>
            </a:pPr>
            <a:r>
              <a:rPr lang="en-US" sz="2400" dirty="0"/>
              <a:t>Making a difference in your community</a:t>
            </a:r>
          </a:p>
          <a:p>
            <a:pPr marL="1028700" indent="-342900">
              <a:spcBef>
                <a:spcPts val="600"/>
              </a:spcBef>
              <a:spcAft>
                <a:spcPts val="600"/>
              </a:spcAft>
              <a:buFont typeface="Wingdings" panose="05000000000000000000" pitchFamily="2" charset="2"/>
              <a:buChar char="§"/>
            </a:pPr>
            <a:r>
              <a:rPr lang="en-US" sz="2400" dirty="0"/>
              <a:t>Having an impact on those in need worldwide</a:t>
            </a:r>
          </a:p>
          <a:p>
            <a:pPr marL="1028700" indent="-342900">
              <a:spcBef>
                <a:spcPts val="600"/>
              </a:spcBef>
              <a:spcAft>
                <a:spcPts val="600"/>
              </a:spcAft>
              <a:buFont typeface="Wingdings" panose="05000000000000000000" pitchFamily="2" charset="2"/>
              <a:buChar char="§"/>
            </a:pPr>
            <a:r>
              <a:rPr lang="en-US" sz="2400" dirty="0"/>
              <a:t>Developing leadership skills</a:t>
            </a:r>
          </a:p>
          <a:p>
            <a:pPr marL="1028700" indent="-342900">
              <a:spcBef>
                <a:spcPts val="600"/>
              </a:spcBef>
              <a:spcAft>
                <a:spcPts val="600"/>
              </a:spcAft>
              <a:buFont typeface="Wingdings" panose="05000000000000000000" pitchFamily="2" charset="2"/>
              <a:buChar char="§"/>
            </a:pPr>
            <a:r>
              <a:rPr lang="en-US" sz="2400" dirty="0"/>
              <a:t>Enhancing communication skills</a:t>
            </a:r>
          </a:p>
          <a:p>
            <a:pPr marL="1028700" indent="-342900">
              <a:spcBef>
                <a:spcPts val="600"/>
              </a:spcBef>
              <a:spcAft>
                <a:spcPts val="600"/>
              </a:spcAft>
              <a:buFont typeface="Wingdings" panose="05000000000000000000" pitchFamily="2" charset="2"/>
              <a:buChar char="§"/>
            </a:pPr>
            <a:r>
              <a:rPr lang="en-US" sz="2400" dirty="0"/>
              <a:t>Utilizing planning and organization skills</a:t>
            </a:r>
          </a:p>
          <a:p>
            <a:pPr marL="1028700" indent="-342900">
              <a:spcBef>
                <a:spcPts val="600"/>
              </a:spcBef>
              <a:spcAft>
                <a:spcPts val="600"/>
              </a:spcAft>
              <a:buFont typeface="Wingdings" panose="05000000000000000000" pitchFamily="2" charset="2"/>
              <a:buChar char="§"/>
            </a:pPr>
            <a:r>
              <a:rPr lang="en-US" sz="2400" dirty="0"/>
              <a:t>Working hands-on to meet community needs</a:t>
            </a:r>
          </a:p>
          <a:p>
            <a:pPr marL="1028700" indent="-342900">
              <a:spcBef>
                <a:spcPts val="600"/>
              </a:spcBef>
              <a:spcAft>
                <a:spcPts val="600"/>
              </a:spcAft>
              <a:buFont typeface="Wingdings" panose="05000000000000000000" pitchFamily="2" charset="2"/>
              <a:buChar char="§"/>
            </a:pPr>
            <a:r>
              <a:rPr lang="en-US" sz="2400" dirty="0"/>
              <a:t>Meeting new people</a:t>
            </a:r>
          </a:p>
          <a:p>
            <a:pPr marL="1028700" indent="-342900">
              <a:spcBef>
                <a:spcPts val="600"/>
              </a:spcBef>
              <a:spcAft>
                <a:spcPts val="600"/>
              </a:spcAft>
              <a:buFont typeface="Wingdings" panose="05000000000000000000" pitchFamily="2" charset="2"/>
              <a:buChar char="§"/>
            </a:pPr>
            <a:r>
              <a:rPr lang="en-US" sz="2400" dirty="0"/>
              <a:t>Opportunities to network</a:t>
            </a:r>
          </a:p>
          <a:p>
            <a:pPr marL="1028700" indent="-342900">
              <a:spcBef>
                <a:spcPts val="600"/>
              </a:spcBef>
              <a:spcAft>
                <a:spcPts val="600"/>
              </a:spcAft>
              <a:buFont typeface="Wingdings" panose="05000000000000000000" pitchFamily="2" charset="2"/>
              <a:buChar char="§"/>
            </a:pPr>
            <a:r>
              <a:rPr lang="en-US" sz="2400" dirty="0"/>
              <a:t>Opportunities to travel</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04800" y="3962400"/>
            <a:ext cx="8534400" cy="762000"/>
          </a:xfrm>
        </p:spPr>
        <p:txBody>
          <a:bodyPr/>
          <a:lstStyle/>
          <a:p>
            <a:pPr algn="ctr"/>
            <a:r>
              <a:rPr dirty="0"/>
              <a:t>Lions Clubs International</a:t>
            </a:r>
            <a:endParaRPr lang="en-US" dirty="0"/>
          </a:p>
        </p:txBody>
      </p:sp>
      <p:pic>
        <p:nvPicPr>
          <p:cNvPr id="8" name="Picture Placeholder 7" descr="LionsPPT_banner_2.jpg"/>
          <p:cNvPicPr>
            <a:picLocks noGrp="1" noChangeAspect="1"/>
          </p:cNvPicPr>
          <p:nvPr>
            <p:ph type="pic" sz="quarter" idx="10"/>
          </p:nvPr>
        </p:nvPicPr>
        <p:blipFill>
          <a:blip r:embed="rId3" cstate="print"/>
          <a:stretch>
            <a:fillRect/>
          </a:stretch>
        </p:blipFill>
        <p:spPr>
          <a:xfrm>
            <a:off x="381000" y="1828800"/>
            <a:ext cx="8421936" cy="1648388"/>
          </a:xfrm>
        </p:spPr>
      </p:pic>
    </p:spTree>
    <p:extLst>
      <p:ext uri="{BB962C8B-B14F-4D97-AF65-F5344CB8AC3E}">
        <p14:creationId xmlns="" xmlns:p14="http://schemas.microsoft.com/office/powerpoint/2010/main" val="107783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a:t>
            </a:r>
            <a:r>
              <a:rPr lang="en-US" dirty="0"/>
              <a:t>…..</a:t>
            </a:r>
          </a:p>
        </p:txBody>
      </p:sp>
      <p:sp>
        <p:nvSpPr>
          <p:cNvPr id="3" name="Content Placeholder 2"/>
          <p:cNvSpPr>
            <a:spLocks noGrp="1"/>
          </p:cNvSpPr>
          <p:nvPr>
            <p:ph idx="1"/>
          </p:nvPr>
        </p:nvSpPr>
        <p:spPr>
          <a:xfrm>
            <a:off x="457200" y="1143000"/>
            <a:ext cx="8382000" cy="5334000"/>
          </a:xfrm>
        </p:spPr>
        <p:txBody>
          <a:bodyPr/>
          <a:lstStyle/>
          <a:p>
            <a:pPr marL="0" indent="0">
              <a:buNone/>
            </a:pPr>
            <a:r>
              <a:rPr lang="en-US" sz="2400" dirty="0"/>
              <a:t>In 1917, Melvin Jones, a 38-year-old Chicago business leader, told members of his local business club they should reach beyond business issues and address the betterment of their communities and the world. Jones' group, the Business Circle of Chicago, agreed.</a:t>
            </a:r>
            <a:br>
              <a:rPr lang="en-US" sz="2400" dirty="0"/>
            </a:br>
            <a:r>
              <a:rPr lang="en-US" sz="2400" dirty="0"/>
              <a:t/>
            </a:r>
            <a:br>
              <a:rPr lang="en-US" sz="2400" dirty="0"/>
            </a:br>
            <a:r>
              <a:rPr lang="en-US" sz="2400" dirty="0"/>
              <a:t>Then after contacting similar groups around the United States, an organizational meeting was held on June 7, 1917, in Chicago, Illinois, USA. The new group took the name of one of the invited groups, the "Association of Lions Clubs," and a national convention was held in Dallas, Texas, USA in October of that year. A constitution, by-laws, objectives and a code of ethics were approved. And the rest is history.</a:t>
            </a:r>
          </a:p>
        </p:txBody>
      </p:sp>
    </p:spTree>
    <p:extLst>
      <p:ext uri="{BB962C8B-B14F-4D97-AF65-F5344CB8AC3E}">
        <p14:creationId xmlns="" xmlns:p14="http://schemas.microsoft.com/office/powerpoint/2010/main" val="401060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Name</a:t>
            </a:r>
            <a:endParaRPr lang="en-US" dirty="0"/>
          </a:p>
        </p:txBody>
      </p:sp>
      <p:sp>
        <p:nvSpPr>
          <p:cNvPr id="3" name="Content Placeholder 2"/>
          <p:cNvSpPr>
            <a:spLocks noGrp="1"/>
          </p:cNvSpPr>
          <p:nvPr>
            <p:ph idx="1"/>
          </p:nvPr>
        </p:nvSpPr>
        <p:spPr>
          <a:xfrm>
            <a:off x="152400" y="1143000"/>
            <a:ext cx="8839200" cy="5181600"/>
          </a:xfrm>
        </p:spPr>
        <p:txBody>
          <a:bodyPr/>
          <a:lstStyle/>
          <a:p>
            <a:r>
              <a:rPr lang="en-US" dirty="0"/>
              <a:t>The official name of the association is “The International Association of Lions Clubs” or simply “Lions Clubs International.” </a:t>
            </a:r>
            <a:endParaRPr lang="en-US" dirty="0" smtClean="0"/>
          </a:p>
          <a:p>
            <a:endParaRPr lang="en-US" dirty="0"/>
          </a:p>
          <a:p>
            <a:r>
              <a:rPr lang="en-US" dirty="0"/>
              <a:t>The name Lions was chosen on a secret ballot over several others because the lion stood for strength, courage, </a:t>
            </a:r>
            <a:r>
              <a:rPr lang="en-US" dirty="0" smtClean="0"/>
              <a:t>fidelity, </a:t>
            </a:r>
            <a:r>
              <a:rPr lang="en-US" dirty="0"/>
              <a:t>and vital action. </a:t>
            </a:r>
          </a:p>
          <a:p>
            <a:endParaRPr lang="en-US" dirty="0"/>
          </a:p>
          <a:p>
            <a:endParaRPr lang="en-US" dirty="0"/>
          </a:p>
        </p:txBody>
      </p:sp>
    </p:spTree>
    <p:extLst>
      <p:ext uri="{BB962C8B-B14F-4D97-AF65-F5344CB8AC3E}">
        <p14:creationId xmlns="" xmlns:p14="http://schemas.microsoft.com/office/powerpoint/2010/main" val="3918185995"/>
      </p:ext>
    </p:extLst>
  </p:cSld>
  <p:clrMapOvr>
    <a:masterClrMapping/>
  </p:clrMapOvr>
</p:sld>
</file>

<file path=ppt/theme/theme1.xml><?xml version="1.0" encoding="utf-8"?>
<a:theme xmlns:a="http://schemas.openxmlformats.org/drawingml/2006/main" name="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6344</TotalTime>
  <Words>3544</Words>
  <Application>Microsoft Office PowerPoint</Application>
  <PresentationFormat>On-screen Show (4:3)</PresentationFormat>
  <Paragraphs>475</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LCI Eco Template</vt:lpstr>
      <vt:lpstr>Lions Member Orientation</vt:lpstr>
      <vt:lpstr>Member Orientation Summary</vt:lpstr>
      <vt:lpstr>Who Lions Are</vt:lpstr>
      <vt:lpstr>Purpose of Lions</vt:lpstr>
      <vt:lpstr>Purpose of Lions (cont.)</vt:lpstr>
      <vt:lpstr>Membership</vt:lpstr>
      <vt:lpstr>Lions Clubs International</vt:lpstr>
      <vt:lpstr>In the Beginning…..</vt:lpstr>
      <vt:lpstr>Name</vt:lpstr>
      <vt:lpstr>Logo</vt:lpstr>
      <vt:lpstr>The Philanthropic Back-Story</vt:lpstr>
      <vt:lpstr>History</vt:lpstr>
      <vt:lpstr>International Headquarters</vt:lpstr>
      <vt:lpstr>International Convention</vt:lpstr>
      <vt:lpstr>Organizational Structure</vt:lpstr>
      <vt:lpstr>Global Action Team</vt:lpstr>
      <vt:lpstr>Leo Clubs</vt:lpstr>
      <vt:lpstr>Communications</vt:lpstr>
      <vt:lpstr>Slide 19</vt:lpstr>
      <vt:lpstr>LCIF Grant Categories</vt:lpstr>
      <vt:lpstr>District and Multiple District</vt:lpstr>
      <vt:lpstr>Organizational Structure – Multiple Districts</vt:lpstr>
      <vt:lpstr>Districts of Michigan</vt:lpstr>
      <vt:lpstr>Organizational Structure – Multiple Districts</vt:lpstr>
      <vt:lpstr>Organizational Structure – Multiple Districts</vt:lpstr>
      <vt:lpstr>Governance Structure for District 11-B1</vt:lpstr>
      <vt:lpstr>Map of District 11-B1</vt:lpstr>
      <vt:lpstr>Our District Clubs</vt:lpstr>
      <vt:lpstr>District Convention</vt:lpstr>
      <vt:lpstr>   Lions Clubs Serve</vt:lpstr>
      <vt:lpstr>State Projects of the Michigan Lions</vt:lpstr>
      <vt:lpstr>Meetings – Example Agenda</vt:lpstr>
      <vt:lpstr> Club History</vt:lpstr>
      <vt:lpstr>Club Officers</vt:lpstr>
      <vt:lpstr>Club Officers</vt:lpstr>
      <vt:lpstr> Lions Club Service Activities</vt:lpstr>
      <vt:lpstr>How We Communicate</vt:lpstr>
      <vt:lpstr>Recognition and Awards</vt:lpstr>
      <vt:lpstr>Recognition and Awards</vt:lpstr>
      <vt:lpstr>Recognition and Awards</vt:lpstr>
      <vt:lpstr>Recognition and Awards</vt:lpstr>
      <vt:lpstr>Recognition and Awards</vt:lpstr>
      <vt:lpstr>Recognition and Awards</vt:lpstr>
      <vt:lpstr>Recognition and Awards</vt:lpstr>
      <vt:lpstr>Recognition and Awards</vt:lpstr>
      <vt:lpstr>Welcome to Lions Clubs!</vt:lpstr>
    </vt:vector>
  </TitlesOfParts>
  <Company>Lions Clubs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Heyne</dc:creator>
  <cp:lastModifiedBy>Cathy Koning</cp:lastModifiedBy>
  <cp:revision>303</cp:revision>
  <cp:lastPrinted>2019-11-01T21:57:01Z</cp:lastPrinted>
  <dcterms:created xsi:type="dcterms:W3CDTF">2011-03-29T14:17:54Z</dcterms:created>
  <dcterms:modified xsi:type="dcterms:W3CDTF">2021-06-07T23:47:30Z</dcterms:modified>
</cp:coreProperties>
</file>