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BD3E-4C7C-4168-AAFD-A3817D14D8C2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EBF1C-F74D-4FC9-9BDE-B3FED3653638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ARUJÁ – NÚCLEO ITAQUÁ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WhatsApp Image 2023-09-30 at 15.09.0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204864"/>
            <a:ext cx="2771800" cy="184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WhatsApp Image 2023-09-30 at 15.09.0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221088"/>
            <a:ext cx="3240360" cy="2430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WhatsApp Image 2023-09-30 at 15.09.0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060848"/>
            <a:ext cx="2310696" cy="3080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WhatsApp Image 2023-09-30 at 15.09.10 (1)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2132856"/>
            <a:ext cx="2717744" cy="2038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95536" y="112474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 tivemos a honra e o privilégio de termos a presença de nossa queridíssima Governadora Sonia e seu “domadouro” CL Lenine na festa do Núcleo do LC Aruja em Itaquaquecetuba! Foi regada a uma deliciosa paella caipira, </a:t>
            </a:r>
            <a:endParaRPr lang="pt-BR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ARUJÁ – NÚCLEO ITAQUÁ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ARUJÁ – NÚCLEO ITAQUÁ</dc:title>
  <dc:creator>Araripe</dc:creator>
  <cp:lastModifiedBy>Araripe</cp:lastModifiedBy>
  <cp:revision>1</cp:revision>
  <dcterms:created xsi:type="dcterms:W3CDTF">2023-10-01T00:27:30Z</dcterms:created>
  <dcterms:modified xsi:type="dcterms:W3CDTF">2023-10-01T00:30:02Z</dcterms:modified>
</cp:coreProperties>
</file>