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D171-6913-4B1B-8CB3-B3CAE1A6EDAD}" type="datetimeFigureOut">
              <a:rPr lang="pt-BR" smtClean="0"/>
              <a:t>23/10/2021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B30A-FAFB-46E1-9F7C-FEC7B1EC335E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D171-6913-4B1B-8CB3-B3CAE1A6EDAD}" type="datetimeFigureOut">
              <a:rPr lang="pt-BR" smtClean="0"/>
              <a:t>23/10/2021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B30A-FAFB-46E1-9F7C-FEC7B1EC335E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D171-6913-4B1B-8CB3-B3CAE1A6EDAD}" type="datetimeFigureOut">
              <a:rPr lang="pt-BR" smtClean="0"/>
              <a:t>23/10/2021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B30A-FAFB-46E1-9F7C-FEC7B1EC335E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D171-6913-4B1B-8CB3-B3CAE1A6EDAD}" type="datetimeFigureOut">
              <a:rPr lang="pt-BR" smtClean="0"/>
              <a:t>23/10/2021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B30A-FAFB-46E1-9F7C-FEC7B1EC335E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D171-6913-4B1B-8CB3-B3CAE1A6EDAD}" type="datetimeFigureOut">
              <a:rPr lang="pt-BR" smtClean="0"/>
              <a:t>23/10/2021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B30A-FAFB-46E1-9F7C-FEC7B1EC335E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D171-6913-4B1B-8CB3-B3CAE1A6EDAD}" type="datetimeFigureOut">
              <a:rPr lang="pt-BR" smtClean="0"/>
              <a:t>23/10/2021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B30A-FAFB-46E1-9F7C-FEC7B1EC335E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D171-6913-4B1B-8CB3-B3CAE1A6EDAD}" type="datetimeFigureOut">
              <a:rPr lang="pt-BR" smtClean="0"/>
              <a:t>23/10/2021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B30A-FAFB-46E1-9F7C-FEC7B1EC335E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D171-6913-4B1B-8CB3-B3CAE1A6EDAD}" type="datetimeFigureOut">
              <a:rPr lang="pt-BR" smtClean="0"/>
              <a:t>23/10/2021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B30A-FAFB-46E1-9F7C-FEC7B1EC335E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D171-6913-4B1B-8CB3-B3CAE1A6EDAD}" type="datetimeFigureOut">
              <a:rPr lang="pt-BR" smtClean="0"/>
              <a:t>23/10/2021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B30A-FAFB-46E1-9F7C-FEC7B1EC335E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D171-6913-4B1B-8CB3-B3CAE1A6EDAD}" type="datetimeFigureOut">
              <a:rPr lang="pt-BR" smtClean="0"/>
              <a:t>23/10/2021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B30A-FAFB-46E1-9F7C-FEC7B1EC335E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D171-6913-4B1B-8CB3-B3CAE1A6EDAD}" type="datetimeFigureOut">
              <a:rPr lang="pt-BR" smtClean="0"/>
              <a:t>23/10/2021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1B30A-FAFB-46E1-9F7C-FEC7B1EC335E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ED171-6913-4B1B-8CB3-B3CAE1A6EDAD}" type="datetimeFigureOut">
              <a:rPr lang="pt-BR" smtClean="0"/>
              <a:t>23/10/2021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1B30A-FAFB-46E1-9F7C-FEC7B1EC335E}" type="slidenum">
              <a:rPr lang="pt-BR" smtClean="0"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470025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</a:rPr>
              <a:t>LIONS CLUBE CARAGUATATUBA MAR</a:t>
            </a: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35696" y="105273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0070C0"/>
                </a:solidFill>
              </a:rPr>
              <a:t>Momento de Companheirismo/</a:t>
            </a:r>
            <a:endParaRPr lang="pt-BR" sz="2400" b="1" dirty="0">
              <a:solidFill>
                <a:srgbClr val="0070C0"/>
              </a:solidFill>
            </a:endParaRPr>
          </a:p>
        </p:txBody>
      </p:sp>
      <p:pic>
        <p:nvPicPr>
          <p:cNvPr id="5" name="Picture 4" descr="compa2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2348880"/>
            <a:ext cx="2771800" cy="3695733"/>
          </a:xfrm>
          <a:prstGeom prst="rect">
            <a:avLst/>
          </a:prstGeom>
        </p:spPr>
      </p:pic>
      <p:pic>
        <p:nvPicPr>
          <p:cNvPr id="6" name="Picture 5" descr="compa1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1700808"/>
            <a:ext cx="6240693" cy="46805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LIONS CLUBE CARAGUATATUBA MAR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LIONS CLUBE CARAGUATATUBA MAR</dc:title>
  <dc:creator>Araripe</dc:creator>
  <cp:lastModifiedBy>Araripe</cp:lastModifiedBy>
  <cp:revision>1</cp:revision>
  <dcterms:created xsi:type="dcterms:W3CDTF">2021-10-24T01:54:50Z</dcterms:created>
  <dcterms:modified xsi:type="dcterms:W3CDTF">2021-10-24T01:57:14Z</dcterms:modified>
</cp:coreProperties>
</file>