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385B5-4207-429D-8152-A497175F28C8}" type="datetimeFigureOut">
              <a:rPr lang="pt-BR" smtClean="0"/>
              <a:pPr/>
              <a:t>16/12/2023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177E0-A010-4331-A240-63E9B3B9195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385B5-4207-429D-8152-A497175F28C8}" type="datetimeFigureOut">
              <a:rPr lang="pt-BR" smtClean="0"/>
              <a:pPr/>
              <a:t>16/12/2023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177E0-A010-4331-A240-63E9B3B9195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385B5-4207-429D-8152-A497175F28C8}" type="datetimeFigureOut">
              <a:rPr lang="pt-BR" smtClean="0"/>
              <a:pPr/>
              <a:t>16/12/2023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177E0-A010-4331-A240-63E9B3B9195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385B5-4207-429D-8152-A497175F28C8}" type="datetimeFigureOut">
              <a:rPr lang="pt-BR" smtClean="0"/>
              <a:pPr/>
              <a:t>16/12/2023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177E0-A010-4331-A240-63E9B3B9195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385B5-4207-429D-8152-A497175F28C8}" type="datetimeFigureOut">
              <a:rPr lang="pt-BR" smtClean="0"/>
              <a:pPr/>
              <a:t>16/12/2023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177E0-A010-4331-A240-63E9B3B9195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385B5-4207-429D-8152-A497175F28C8}" type="datetimeFigureOut">
              <a:rPr lang="pt-BR" smtClean="0"/>
              <a:pPr/>
              <a:t>16/12/2023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177E0-A010-4331-A240-63E9B3B9195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385B5-4207-429D-8152-A497175F28C8}" type="datetimeFigureOut">
              <a:rPr lang="pt-BR" smtClean="0"/>
              <a:pPr/>
              <a:t>16/12/2023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177E0-A010-4331-A240-63E9B3B9195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385B5-4207-429D-8152-A497175F28C8}" type="datetimeFigureOut">
              <a:rPr lang="pt-BR" smtClean="0"/>
              <a:pPr/>
              <a:t>16/12/2023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177E0-A010-4331-A240-63E9B3B9195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385B5-4207-429D-8152-A497175F28C8}" type="datetimeFigureOut">
              <a:rPr lang="pt-BR" smtClean="0"/>
              <a:pPr/>
              <a:t>16/12/2023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177E0-A010-4331-A240-63E9B3B9195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385B5-4207-429D-8152-A497175F28C8}" type="datetimeFigureOut">
              <a:rPr lang="pt-BR" smtClean="0"/>
              <a:pPr/>
              <a:t>16/12/2023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177E0-A010-4331-A240-63E9B3B9195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385B5-4207-429D-8152-A497175F28C8}" type="datetimeFigureOut">
              <a:rPr lang="pt-BR" smtClean="0"/>
              <a:pPr/>
              <a:t>16/12/2023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177E0-A010-4331-A240-63E9B3B9195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A385B5-4207-429D-8152-A497175F28C8}" type="datetimeFigureOut">
              <a:rPr lang="pt-BR" smtClean="0"/>
              <a:pPr/>
              <a:t>16/12/2023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177E0-A010-4331-A240-63E9B3B9195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0"/>
            <a:ext cx="7772400" cy="1470025"/>
          </a:xfrm>
        </p:spPr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</a:rPr>
              <a:t>LIONS CLUBE SÃO BERNARDO DO CAMPO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1412776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0070C0"/>
                </a:solidFill>
              </a:rPr>
              <a:t>Desfile de 75 anos do Riacho Grande-SBCampo, com expositores e voluntários da Feira do Verde e Artesanato- dia 02/12/2023- #Lions Clube SBCampo#</a:t>
            </a:r>
            <a:endParaRPr lang="pt-BR" b="1" dirty="0">
              <a:solidFill>
                <a:srgbClr val="0070C0"/>
              </a:solidFill>
            </a:endParaRPr>
          </a:p>
        </p:txBody>
      </p:sp>
      <p:pic>
        <p:nvPicPr>
          <p:cNvPr id="5" name="Picture 4" descr="WhatsApp Image 2023-12-04 at 11.10.04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204864"/>
            <a:ext cx="2483768" cy="17179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WhatsApp Image 2023-12-04 at 11.10.05 (1)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160" y="2276872"/>
            <a:ext cx="2296850" cy="1769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WhatsApp Image 2023-12-04 at 11.10.05 (2)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59832" y="4497152"/>
            <a:ext cx="3137991" cy="23608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WhatsApp Image 2023-12-04 at 11.10.05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47864" y="2276872"/>
            <a:ext cx="2386646" cy="13959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620688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0070C0"/>
                </a:solidFill>
              </a:rPr>
              <a:t>Lions Clube SBCAMPO # Projeto e incentivo ao plantio das sementes de crotolaria. Recebemos o 2° lugar no projeto e o incentivo de continuarmos com o projeto.</a:t>
            </a:r>
            <a:endParaRPr lang="pt-BR" b="1" dirty="0">
              <a:solidFill>
                <a:srgbClr val="0070C0"/>
              </a:solidFill>
            </a:endParaRPr>
          </a:p>
        </p:txBody>
      </p:sp>
      <p:pic>
        <p:nvPicPr>
          <p:cNvPr id="5" name="Picture 4" descr="WhatsApp Image 2023-12-08 at 11.37.36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340768"/>
            <a:ext cx="3168352" cy="2377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WhatsApp Image 2023-12-08 at 11.37.37 (1)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4005064"/>
            <a:ext cx="1983412" cy="26428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WhatsApp Image 2023-12-08 at 11.37.37 (2)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4005064"/>
            <a:ext cx="1448786" cy="25768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WhatsApp Image 2023-12-08 at 11.37.37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3968" y="1556792"/>
            <a:ext cx="3057853" cy="22948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331640" y="548680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0070C0"/>
                </a:solidFill>
              </a:rPr>
              <a:t>Hoje entrega dos prêmios do Cartaz da Paz e Redação </a:t>
            </a:r>
            <a:r>
              <a:rPr lang="pt-BR" b="1" dirty="0" err="1">
                <a:solidFill>
                  <a:srgbClr val="0070C0"/>
                </a:solidFill>
              </a:rPr>
              <a:t>patra</a:t>
            </a:r>
            <a:r>
              <a:rPr lang="pt-BR" b="1" dirty="0">
                <a:solidFill>
                  <a:srgbClr val="0070C0"/>
                </a:solidFill>
              </a:rPr>
              <a:t> a Instituição </a:t>
            </a:r>
            <a:r>
              <a:rPr lang="pt-BR" b="1" dirty="0" err="1">
                <a:solidFill>
                  <a:srgbClr val="0070C0"/>
                </a:solidFill>
              </a:rPr>
              <a:t>Semea</a:t>
            </a:r>
            <a:r>
              <a:rPr lang="pt-BR" b="1" dirty="0">
                <a:solidFill>
                  <a:srgbClr val="0070C0"/>
                </a:solidFill>
              </a:rPr>
              <a:t>.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485"/>
          <a:stretch/>
        </p:blipFill>
        <p:spPr>
          <a:xfrm>
            <a:off x="2746304" y="1276435"/>
            <a:ext cx="2484782" cy="20711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" t="18899" r="28601" b="42252"/>
          <a:stretch/>
        </p:blipFill>
        <p:spPr>
          <a:xfrm>
            <a:off x="5364088" y="3933056"/>
            <a:ext cx="3645886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5" t="15150" r="7652" b="15043"/>
          <a:stretch/>
        </p:blipFill>
        <p:spPr>
          <a:xfrm>
            <a:off x="2704505" y="3645024"/>
            <a:ext cx="2568379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5671" y="973494"/>
            <a:ext cx="1870661" cy="2494215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98" y="4895478"/>
            <a:ext cx="1413968" cy="18852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23" b="40976"/>
          <a:stretch/>
        </p:blipFill>
        <p:spPr>
          <a:xfrm>
            <a:off x="223024" y="3429000"/>
            <a:ext cx="2344164" cy="1412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065"/>
          <a:stretch/>
        </p:blipFill>
        <p:spPr>
          <a:xfrm>
            <a:off x="184078" y="1228229"/>
            <a:ext cx="2191172" cy="19847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941516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74</Words>
  <Application>Microsoft Office PowerPoint</Application>
  <PresentationFormat>Apresentação na tela (4:3)</PresentationFormat>
  <Paragraphs>4</Paragraphs>
  <Slides>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 Theme</vt:lpstr>
      <vt:lpstr>LIONS CLUBE SÃO BERNARDO DO CAMPO</vt:lpstr>
      <vt:lpstr>Apresentação do PowerPoint</vt:lpstr>
      <vt:lpstr>Apresentação do PowerPoint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LIONS CLUBE SÃO BERNARDO DO CAMPO</dc:title>
  <dc:creator>Araripe</dc:creator>
  <cp:lastModifiedBy>josé araripe</cp:lastModifiedBy>
  <cp:revision>3</cp:revision>
  <dcterms:created xsi:type="dcterms:W3CDTF">2023-12-04T15:12:36Z</dcterms:created>
  <dcterms:modified xsi:type="dcterms:W3CDTF">2023-12-16T18:17:33Z</dcterms:modified>
</cp:coreProperties>
</file>