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23CF-8599-49A3-80DA-2766CB5B7D4E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3A8E-8F8B-45A4-8392-6CF3A911058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23CF-8599-49A3-80DA-2766CB5B7D4E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3A8E-8F8B-45A4-8392-6CF3A911058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23CF-8599-49A3-80DA-2766CB5B7D4E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3A8E-8F8B-45A4-8392-6CF3A911058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23CF-8599-49A3-80DA-2766CB5B7D4E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3A8E-8F8B-45A4-8392-6CF3A911058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23CF-8599-49A3-80DA-2766CB5B7D4E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3A8E-8F8B-45A4-8392-6CF3A911058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23CF-8599-49A3-80DA-2766CB5B7D4E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3A8E-8F8B-45A4-8392-6CF3A911058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23CF-8599-49A3-80DA-2766CB5B7D4E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3A8E-8F8B-45A4-8392-6CF3A911058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23CF-8599-49A3-80DA-2766CB5B7D4E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3A8E-8F8B-45A4-8392-6CF3A911058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23CF-8599-49A3-80DA-2766CB5B7D4E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3A8E-8F8B-45A4-8392-6CF3A911058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23CF-8599-49A3-80DA-2766CB5B7D4E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3A8E-8F8B-45A4-8392-6CF3A911058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23CF-8599-49A3-80DA-2766CB5B7D4E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3A8E-8F8B-45A4-8392-6CF3A911058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623CF-8599-49A3-80DA-2766CB5B7D4E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A3A8E-8F8B-45A4-8392-6CF3A911058C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"/>
            <a:ext cx="8204448" cy="1124744"/>
          </a:xfrm>
        </p:spPr>
        <p:txBody>
          <a:bodyPr>
            <a:normAutofit fontScale="90000"/>
          </a:bodyPr>
          <a:lstStyle/>
          <a:p>
            <a:r>
              <a:rPr lang="pt-BR" sz="4000" b="1" dirty="0" smtClean="0">
                <a:solidFill>
                  <a:srgbClr val="FF0000"/>
                </a:solidFill>
              </a:rPr>
              <a:t>LIONS CLUBE SÃO JOSÉ DOS CAMPOS ESPLANADA E SUL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052736"/>
            <a:ext cx="64087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70C0"/>
                </a:solidFill>
              </a:rPr>
              <a:t>O Programa Lions Dádiva da Visão tem como objetivo aferir a qualidade da visão de crianças entre 3 e 6 anos, entregando a elas os óculos que precisarem, ou o tratamento especializado a fim de combater a </a:t>
            </a:r>
            <a:r>
              <a:rPr lang="pt-BR" sz="1400" b="1" dirty="0" smtClean="0">
                <a:solidFill>
                  <a:srgbClr val="0070C0"/>
                </a:solidFill>
              </a:rPr>
              <a:t>cegueira evitável</a:t>
            </a:r>
            <a:r>
              <a:rPr lang="pt-BR" sz="1400" b="1" dirty="0">
                <a:solidFill>
                  <a:srgbClr val="0070C0"/>
                </a:solidFill>
              </a:rPr>
              <a:t>.</a:t>
            </a:r>
            <a:r>
              <a:rPr lang="pt-BR" sz="1400" b="1" dirty="0" smtClean="0">
                <a:solidFill>
                  <a:srgbClr val="0070C0"/>
                </a:solidFill>
              </a:rPr>
              <a:t/>
            </a:r>
            <a:br>
              <a:rPr lang="pt-BR" sz="1400" b="1" dirty="0" smtClean="0">
                <a:solidFill>
                  <a:srgbClr val="0070C0"/>
                </a:solidFill>
              </a:rPr>
            </a:br>
            <a:r>
              <a:rPr lang="pt-BR" sz="1400" b="1" dirty="0">
                <a:solidFill>
                  <a:srgbClr val="0070C0"/>
                </a:solidFill>
              </a:rPr>
              <a:t>Em parceria com o Hospital de Olhos do Vale, vários médicos voluntários participaram realizando o atendimento gratuito às crianças para determinar o </a:t>
            </a:r>
            <a:r>
              <a:rPr lang="pt-BR" sz="1400" b="1" dirty="0" smtClean="0">
                <a:solidFill>
                  <a:srgbClr val="0070C0"/>
                </a:solidFill>
              </a:rPr>
              <a:t>tratamento adequado</a:t>
            </a:r>
            <a:r>
              <a:rPr lang="pt-BR" sz="1400" b="1" dirty="0">
                <a:solidFill>
                  <a:srgbClr val="0070C0"/>
                </a:solidFill>
              </a:rPr>
              <a:t>.</a:t>
            </a:r>
            <a:r>
              <a:rPr lang="pt-BR" sz="1400" b="1" dirty="0" smtClean="0">
                <a:solidFill>
                  <a:srgbClr val="0070C0"/>
                </a:solidFill>
              </a:rPr>
              <a:t/>
            </a:r>
            <a:br>
              <a:rPr lang="pt-BR" sz="1400" b="1" dirty="0" smtClean="0">
                <a:solidFill>
                  <a:srgbClr val="0070C0"/>
                </a:solidFill>
              </a:rPr>
            </a:br>
            <a:r>
              <a:rPr lang="pt-BR" sz="1400" b="1" dirty="0">
                <a:solidFill>
                  <a:srgbClr val="0070C0"/>
                </a:solidFill>
              </a:rPr>
              <a:t>O Programa foi realizado nos meses de novembro e dezembro de 2022 </a:t>
            </a:r>
            <a:r>
              <a:rPr lang="pt-BR" sz="1400" b="1" dirty="0" smtClean="0">
                <a:solidFill>
                  <a:srgbClr val="0070C0"/>
                </a:solidFill>
              </a:rPr>
              <a:t>em 3 </a:t>
            </a:r>
            <a:r>
              <a:rPr lang="pt-BR" sz="1400" b="1" dirty="0">
                <a:solidFill>
                  <a:srgbClr val="0070C0"/>
                </a:solidFill>
              </a:rPr>
              <a:t>escolas do Município.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4070" t="13407" r="32209" b="10797"/>
          <a:stretch>
            <a:fillRect/>
          </a:stretch>
        </p:blipFill>
        <p:spPr bwMode="auto">
          <a:xfrm>
            <a:off x="7092280" y="980728"/>
            <a:ext cx="1800200" cy="17546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 descr="escola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084426"/>
            <a:ext cx="4104456" cy="2308757"/>
          </a:xfrm>
          <a:prstGeom prst="rect">
            <a:avLst/>
          </a:prstGeom>
        </p:spPr>
      </p:pic>
      <p:pic>
        <p:nvPicPr>
          <p:cNvPr id="7" name="Picture 6" descr="escola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1" y="3140968"/>
            <a:ext cx="3968441" cy="22322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LIONS CLUBE SÃO JOSÉ DOS CAMPOS ESPLANADA E SUL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LIONS CLUBE SÃO JOSÉ DOS CAMPOS ESPLANADA</dc:title>
  <dc:creator>Araripe</dc:creator>
  <cp:lastModifiedBy>Araripe</cp:lastModifiedBy>
  <cp:revision>3</cp:revision>
  <dcterms:created xsi:type="dcterms:W3CDTF">2023-06-15T22:53:04Z</dcterms:created>
  <dcterms:modified xsi:type="dcterms:W3CDTF">2023-06-15T23:09:31Z</dcterms:modified>
</cp:coreProperties>
</file>