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80" r:id="rId4"/>
    <p:sldId id="290" r:id="rId5"/>
    <p:sldId id="278" r:id="rId6"/>
    <p:sldId id="279" r:id="rId7"/>
    <p:sldId id="277" r:id="rId8"/>
    <p:sldId id="271" r:id="rId9"/>
    <p:sldId id="284" r:id="rId10"/>
    <p:sldId id="269" r:id="rId11"/>
    <p:sldId id="281" r:id="rId12"/>
    <p:sldId id="291" r:id="rId13"/>
    <p:sldId id="270" r:id="rId14"/>
    <p:sldId id="286" r:id="rId15"/>
    <p:sldId id="285" r:id="rId16"/>
    <p:sldId id="283" r:id="rId17"/>
    <p:sldId id="287" r:id="rId18"/>
    <p:sldId id="288" r:id="rId19"/>
    <p:sldId id="289" r:id="rId20"/>
    <p:sldId id="294" r:id="rId21"/>
    <p:sldId id="282" r:id="rId22"/>
    <p:sldId id="293" r:id="rId23"/>
    <p:sldId id="292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3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3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1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4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58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20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3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44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05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22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68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88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7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11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2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4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9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52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23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25525" y="2247447"/>
            <a:ext cx="5909005" cy="1737967"/>
          </a:xfrm>
        </p:spPr>
        <p:txBody>
          <a:bodyPr/>
          <a:lstStyle/>
          <a:p>
            <a:r>
              <a:rPr lang="en-US" dirty="0" smtClean="0"/>
              <a:t>Children’s Vision Screening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342" y="4638112"/>
            <a:ext cx="8826500" cy="876290"/>
          </a:xfrm>
        </p:spPr>
        <p:txBody>
          <a:bodyPr>
            <a:noAutofit/>
          </a:bodyPr>
          <a:lstStyle/>
          <a:p>
            <a:r>
              <a:rPr lang="en-US" sz="4800" dirty="0" smtClean="0"/>
              <a:t>A Membership Tool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025525" y="1062939"/>
            <a:ext cx="491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Lions Clubs International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89" y="1370848"/>
            <a:ext cx="3717036" cy="2953512"/>
          </a:xfrm>
          <a:prstGeom prst="rect">
            <a:avLst/>
          </a:prstGeom>
        </p:spPr>
      </p:pic>
      <p:pic>
        <p:nvPicPr>
          <p:cNvPr id="9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25" y="807001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56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7803"/>
            <a:ext cx="8761413" cy="928597"/>
          </a:xfrm>
        </p:spPr>
        <p:txBody>
          <a:bodyPr/>
          <a:lstStyle/>
          <a:p>
            <a:r>
              <a:rPr lang="en-US" dirty="0" smtClean="0"/>
              <a:t>After a Referral Is Indicated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789238"/>
            <a:ext cx="9203484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Screening team/agency must notify parent</a:t>
            </a:r>
            <a:endParaRPr lang="en-US" sz="12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Appointment with doctor made by parent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Screening team/agency follow up with parent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Screening </a:t>
            </a:r>
            <a:r>
              <a:rPr lang="en-US" sz="2400" dirty="0"/>
              <a:t>t</a:t>
            </a:r>
            <a:r>
              <a:rPr lang="en-US" sz="2400" dirty="0" smtClean="0"/>
              <a:t>eam/agency have exam results sent to screening team/agency</a:t>
            </a:r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83" y="704179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6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00138"/>
            <a:ext cx="8825658" cy="1734143"/>
          </a:xfrm>
        </p:spPr>
        <p:txBody>
          <a:bodyPr/>
          <a:lstStyle/>
          <a:p>
            <a:r>
              <a:rPr lang="en-US" dirty="0" smtClean="0"/>
              <a:t>How Does This Help Membership??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534367"/>
            <a:ext cx="8825658" cy="2223496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 one of the steps in vision screening gives lions an opportunity to interact with the non-lion public in a positive way for the purpose of Service and making a difference in children’s lives</a:t>
            </a:r>
            <a:endParaRPr lang="en-US" sz="2800" dirty="0"/>
          </a:p>
        </p:txBody>
      </p:sp>
      <p:pic>
        <p:nvPicPr>
          <p:cNvPr id="4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83" y="704179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Benefits of Lions KidSight USA to clubs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3003549"/>
            <a:ext cx="8346235" cy="26685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Lions love doing screening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It is a meaningful project to which the public relates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Huge opportunity for community public relations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06" y="677385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4717"/>
            <a:ext cx="8761413" cy="980893"/>
          </a:xfrm>
        </p:spPr>
        <p:txBody>
          <a:bodyPr/>
          <a:lstStyle/>
          <a:p>
            <a:r>
              <a:rPr lang="en-US" dirty="0" smtClean="0"/>
              <a:t>Lion’s Logo On</a:t>
            </a:r>
            <a:br>
              <a:rPr lang="en-US" dirty="0" smtClean="0"/>
            </a:br>
            <a:r>
              <a:rPr lang="en-US" dirty="0" smtClean="0"/>
              <a:t>Everything The Public Sees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967" y="3122147"/>
            <a:ext cx="9259142" cy="2678579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Promotional fliers</a:t>
            </a:r>
          </a:p>
          <a:p>
            <a:r>
              <a:rPr lang="en-US" sz="2400" dirty="0" smtClean="0"/>
              <a:t>Permission forms</a:t>
            </a:r>
          </a:p>
          <a:p>
            <a:r>
              <a:rPr lang="en-US" sz="2400" dirty="0" smtClean="0"/>
              <a:t>Referral letters</a:t>
            </a:r>
          </a:p>
          <a:p>
            <a:r>
              <a:rPr lang="en-US" sz="2400" dirty="0" smtClean="0"/>
              <a:t>PR pieces in media</a:t>
            </a:r>
          </a:p>
          <a:p>
            <a:r>
              <a:rPr lang="en-US" sz="2400" dirty="0" smtClean="0"/>
              <a:t>Material sent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d</a:t>
            </a:r>
            <a:r>
              <a:rPr lang="en-US" sz="2400" dirty="0" smtClean="0"/>
              <a:t>octors</a:t>
            </a: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79234"/>
            <a:ext cx="9259142" cy="3607266"/>
          </a:xfrm>
        </p:spPr>
        <p:txBody>
          <a:bodyPr>
            <a:noAutofit/>
          </a:bodyPr>
          <a:lstStyle/>
          <a:p>
            <a:r>
              <a:rPr lang="en-US" sz="2400" dirty="0" smtClean="0"/>
              <a:t>Radio/TV PR prior to screening</a:t>
            </a:r>
          </a:p>
          <a:p>
            <a:r>
              <a:rPr lang="en-US" sz="2400" dirty="0" smtClean="0"/>
              <a:t>Lions appearing on radio/TV detailing success of screening</a:t>
            </a:r>
          </a:p>
          <a:p>
            <a:r>
              <a:rPr lang="en-US" sz="2400" dirty="0" smtClean="0"/>
              <a:t>Newspaper interviews about screening and its goals</a:t>
            </a:r>
          </a:p>
          <a:p>
            <a:r>
              <a:rPr lang="en-US" sz="2400" dirty="0" smtClean="0"/>
              <a:t>Fliers in town detailing screening, its goals and its successes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All of the above should have an invitation for the public to attend a meeting to learn more about the community service the Lions do</a:t>
            </a: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5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Permission Form Front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46" y="2272766"/>
            <a:ext cx="3641367" cy="45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6560" y="1060349"/>
            <a:ext cx="4457700" cy="7286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Banner Stand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96" y="1"/>
            <a:ext cx="2804486" cy="6715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61" y="3788123"/>
            <a:ext cx="445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be used on site</a:t>
            </a:r>
          </a:p>
          <a:p>
            <a:r>
              <a:rPr lang="en-US" sz="3200" dirty="0" smtClean="0"/>
              <a:t>for event promotion</a:t>
            </a:r>
            <a:endParaRPr lang="en-US" sz="32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3914775" cy="11239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Upcoming Event Announcement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82" y="3833886"/>
            <a:ext cx="408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be sent to media or direct mail or handouts</a:t>
            </a:r>
          </a:p>
          <a:p>
            <a:r>
              <a:rPr lang="en-US" sz="3200" dirty="0" smtClean="0"/>
              <a:t>for event promotion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71975" y="2586038"/>
            <a:ext cx="2743200" cy="227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9" y="13091"/>
            <a:ext cx="5251676" cy="67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370" y="0"/>
            <a:ext cx="528978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3" y="2551836"/>
            <a:ext cx="332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Screening Promotional Flier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gray">
          <a:xfrm>
            <a:off x="0" y="2877507"/>
            <a:ext cx="3914775" cy="172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Print this on back of all forms and letters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7" y="108488"/>
            <a:ext cx="5649353" cy="67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KidSight?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597748" y="2299283"/>
            <a:ext cx="524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Lions Program that uses a hand-held camera vision screening device (several options) for pre-literate children age 6 mos. to 6 years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488" y="4487594"/>
            <a:ext cx="5064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Detects risk factors for amblyopia, refractive error, etc., before a child starts primary school.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 smtClean="0"/>
              <a:t>vision </a:t>
            </a:r>
            <a:r>
              <a:rPr lang="en-US" dirty="0" smtClean="0"/>
              <a:t>problems after age 7 are much harder to successfully treat.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Screening </a:t>
            </a:r>
            <a:r>
              <a:rPr lang="en-US" dirty="0"/>
              <a:t>results </a:t>
            </a:r>
            <a:r>
              <a:rPr lang="en-US" dirty="0" smtClean="0"/>
              <a:t>are instantaneous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Cameras can be used by volunteers; cost about $6,000 to $7,000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296" y="1985408"/>
            <a:ext cx="3753279" cy="25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" t="313" r="-684" b="28971"/>
          <a:stretch/>
        </p:blipFill>
        <p:spPr>
          <a:xfrm>
            <a:off x="7128858" y="3868943"/>
            <a:ext cx="4276725" cy="2817607"/>
          </a:xfrm>
          <a:prstGeom prst="rect">
            <a:avLst/>
          </a:prstGeom>
        </p:spPr>
      </p:pic>
      <p:pic>
        <p:nvPicPr>
          <p:cNvPr id="8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58" y="677385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27" y="20966"/>
            <a:ext cx="5192773" cy="683703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0" y="2877508"/>
            <a:ext cx="3914775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Post Event Announcement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GMT Screening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893547"/>
            <a:ext cx="9259142" cy="3692991"/>
          </a:xfrm>
        </p:spPr>
        <p:txBody>
          <a:bodyPr>
            <a:noAutofit/>
          </a:bodyPr>
          <a:lstStyle/>
          <a:p>
            <a:r>
              <a:rPr lang="en-US" sz="3200" dirty="0" smtClean="0"/>
              <a:t>Ask the district GMT Coordinator to learn about the KidSight program and processes</a:t>
            </a:r>
          </a:p>
          <a:p>
            <a:r>
              <a:rPr lang="en-US" sz="3200" dirty="0" smtClean="0"/>
              <a:t>They can guide the clubs and districts doing screening to incorporate the PR and membership outreach into their KidSight program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 KidSight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893547"/>
            <a:ext cx="9259142" cy="3235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Children’s vision screening led by </a:t>
            </a:r>
            <a:r>
              <a:rPr lang="en-US" sz="4000" dirty="0" smtClean="0">
                <a:solidFill>
                  <a:srgbClr val="FF0000"/>
                </a:solidFill>
              </a:rPr>
              <a:t>LIONS</a:t>
            </a:r>
            <a:r>
              <a:rPr lang="en-US" sz="4000" dirty="0" smtClean="0">
                <a:solidFill>
                  <a:schemeClr val="tx1"/>
                </a:solidFill>
              </a:rPr>
              <a:t> doing a </a:t>
            </a:r>
            <a:r>
              <a:rPr lang="en-US" sz="4000" dirty="0" smtClean="0">
                <a:solidFill>
                  <a:srgbClr val="FF0000"/>
                </a:solidFill>
              </a:rPr>
              <a:t>meaningful</a:t>
            </a:r>
            <a:r>
              <a:rPr lang="en-US" sz="4000" dirty="0" smtClean="0">
                <a:solidFill>
                  <a:schemeClr val="tx1"/>
                </a:solidFill>
              </a:rPr>
              <a:t> project with large community </a:t>
            </a:r>
            <a:r>
              <a:rPr lang="en-US" sz="4000" dirty="0" smtClean="0">
                <a:solidFill>
                  <a:srgbClr val="FF0000"/>
                </a:solidFill>
              </a:rPr>
              <a:t>visibility</a:t>
            </a:r>
            <a:r>
              <a:rPr lang="en-US" sz="4000" dirty="0" smtClean="0">
                <a:solidFill>
                  <a:schemeClr val="tx1"/>
                </a:solidFill>
              </a:rPr>
              <a:t> with many opportunities for </a:t>
            </a:r>
            <a:r>
              <a:rPr lang="en-US" sz="4000" dirty="0" smtClean="0">
                <a:solidFill>
                  <a:srgbClr val="FF0000"/>
                </a:solidFill>
              </a:rPr>
              <a:t>PR </a:t>
            </a:r>
            <a:r>
              <a:rPr lang="en-US" sz="4000" dirty="0" smtClean="0">
                <a:solidFill>
                  <a:schemeClr val="tx1"/>
                </a:solidFill>
              </a:rPr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membership growth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60924"/>
            <a:ext cx="7017496" cy="928087"/>
          </a:xfrm>
        </p:spPr>
        <p:txBody>
          <a:bodyPr/>
          <a:lstStyle/>
          <a:p>
            <a:pPr algn="ctr"/>
            <a:r>
              <a:rPr lang="en-US" dirty="0"/>
              <a:t>Lions making a real </a:t>
            </a:r>
            <a:r>
              <a:rPr lang="en-US" dirty="0" smtClean="0"/>
              <a:t>difference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lives of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250734"/>
            <a:ext cx="9259142" cy="2678579"/>
          </a:xfrm>
        </p:spPr>
        <p:txBody>
          <a:bodyPr>
            <a:noAutofit/>
          </a:bodyPr>
          <a:lstStyle/>
          <a:p>
            <a:r>
              <a:rPr lang="en-US" sz="2400" dirty="0"/>
              <a:t>Helping Lions Clubs improve their </a:t>
            </a:r>
            <a:r>
              <a:rPr lang="en-US" sz="2400" dirty="0" smtClean="0"/>
              <a:t>communities</a:t>
            </a:r>
          </a:p>
          <a:p>
            <a:r>
              <a:rPr lang="en-US" sz="2400" dirty="0" smtClean="0"/>
              <a:t>Preventing children’s vision loss</a:t>
            </a:r>
          </a:p>
          <a:p>
            <a:r>
              <a:rPr lang="en-US" sz="2400" dirty="0" smtClean="0"/>
              <a:t>Increasing educational potential</a:t>
            </a:r>
          </a:p>
          <a:p>
            <a:r>
              <a:rPr lang="en-US" sz="2400" dirty="0" smtClean="0"/>
              <a:t>Improving long term quality of a child’s life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SAVING LIVES</a:t>
            </a:r>
          </a:p>
          <a:p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00" y="661317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7123" y="1817586"/>
            <a:ext cx="6005906" cy="2724081"/>
          </a:xfrm>
        </p:spPr>
        <p:txBody>
          <a:bodyPr/>
          <a:lstStyle/>
          <a:p>
            <a:r>
              <a:rPr lang="en-US" sz="4000" dirty="0" smtClean="0"/>
              <a:t>Making a difference in </a:t>
            </a:r>
            <a:r>
              <a:rPr lang="en-US" sz="4800" b="1" dirty="0" smtClean="0"/>
              <a:t>communities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Making a difference in </a:t>
            </a:r>
            <a:r>
              <a:rPr lang="en-US" sz="4800" b="1" dirty="0" smtClean="0"/>
              <a:t>clubs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828" y="5460296"/>
            <a:ext cx="8592457" cy="50582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Lions Making A Difference for the next generation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5" y="603651"/>
            <a:ext cx="4956048" cy="3938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7123" y="4427695"/>
            <a:ext cx="550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Website: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http://www.KidSightUSA.org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02" y="689892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2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Goals of Children’s Vision Screening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74975"/>
            <a:ext cx="9203484" cy="3097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</a:t>
            </a:r>
            <a:r>
              <a:rPr lang="en-US" sz="2400" dirty="0"/>
              <a:t>Goal – </a:t>
            </a:r>
            <a:r>
              <a:rPr lang="en-US" sz="2400" dirty="0" smtClean="0"/>
              <a:t>Detection of amblyopia and its risk </a:t>
            </a:r>
            <a:r>
              <a:rPr lang="en-US" sz="2400" dirty="0"/>
              <a:t>f</a:t>
            </a:r>
            <a:r>
              <a:rPr lang="en-US" sz="2400" dirty="0" smtClean="0"/>
              <a:t>actors</a:t>
            </a:r>
            <a:endParaRPr lang="en-US" sz="2400" dirty="0"/>
          </a:p>
          <a:p>
            <a:r>
              <a:rPr lang="en-US" sz="2400" dirty="0" smtClean="0"/>
              <a:t>Secondary </a:t>
            </a:r>
            <a:r>
              <a:rPr lang="en-US" sz="2400" dirty="0"/>
              <a:t>Goal – </a:t>
            </a:r>
            <a:r>
              <a:rPr lang="en-US" sz="2400" dirty="0" smtClean="0"/>
              <a:t>Need for eyeglasses</a:t>
            </a:r>
            <a:endParaRPr lang="en-US" sz="2400" dirty="0"/>
          </a:p>
          <a:p>
            <a:r>
              <a:rPr lang="en-US" sz="2400" dirty="0" smtClean="0"/>
              <a:t>Detect abnormal </a:t>
            </a:r>
            <a:r>
              <a:rPr lang="en-US" sz="2400" dirty="0"/>
              <a:t>v</a:t>
            </a:r>
            <a:r>
              <a:rPr lang="en-US" sz="2400" dirty="0" smtClean="0"/>
              <a:t>ision</a:t>
            </a:r>
          </a:p>
          <a:p>
            <a:r>
              <a:rPr lang="en-US" sz="2400" dirty="0" smtClean="0"/>
              <a:t>Risk factors to visual development</a:t>
            </a:r>
          </a:p>
          <a:p>
            <a:r>
              <a:rPr lang="en-US" sz="2400" dirty="0" smtClean="0"/>
              <a:t>Timely treatment with greatest benefit</a:t>
            </a:r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04" y="747803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4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Lions KidSight USA sets the standard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504" y="3117851"/>
            <a:ext cx="10232184" cy="225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Lions KidSight USA has established nationally accepted, peer reviewed, procedural and referral standards, meeting the guidelines of all the professional eyecare organizations.</a:t>
            </a:r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04" y="747803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Poor Vision In The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77" y="2689226"/>
            <a:ext cx="8761413" cy="271145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Poor literacy</a:t>
            </a:r>
          </a:p>
          <a:p>
            <a:pPr lvl="1"/>
            <a:r>
              <a:rPr lang="en-US" sz="2400" dirty="0" smtClean="0"/>
              <a:t>Behavioral disorders</a:t>
            </a:r>
          </a:p>
          <a:p>
            <a:pPr lvl="1"/>
            <a:r>
              <a:rPr lang="en-US" sz="2400" dirty="0" smtClean="0"/>
              <a:t>No participation in sports</a:t>
            </a:r>
          </a:p>
          <a:p>
            <a:pPr lvl="1"/>
            <a:r>
              <a:rPr lang="en-US" sz="2400" dirty="0" smtClean="0"/>
              <a:t>Poor socialization</a:t>
            </a:r>
          </a:p>
          <a:p>
            <a:pPr lvl="1"/>
            <a:r>
              <a:rPr lang="en-US" sz="2400" dirty="0" smtClean="0"/>
              <a:t>Other social/behavioral issues</a:t>
            </a: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95" y="761329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74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AMBLYOPIA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883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Decreased vision in one eye relative to the other</a:t>
            </a:r>
          </a:p>
          <a:p>
            <a:r>
              <a:rPr lang="en-US" sz="2400" dirty="0" smtClean="0"/>
              <a:t>Caused by 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dirty="0"/>
              <a:t>Unequal refractive error – one strong &amp; one </a:t>
            </a:r>
            <a:r>
              <a:rPr lang="en-US" sz="2400" dirty="0" smtClean="0"/>
              <a:t>weak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/>
              <a:t>Crossed eyes – strabismus</a:t>
            </a:r>
          </a:p>
          <a:p>
            <a:pPr marL="0" indent="0">
              <a:buNone/>
            </a:pPr>
            <a:r>
              <a:rPr lang="en-US" sz="2400" dirty="0" smtClean="0"/>
              <a:t>		Congenital Cataract</a:t>
            </a:r>
          </a:p>
          <a:p>
            <a:r>
              <a:rPr lang="en-US" sz="2400" dirty="0" smtClean="0"/>
              <a:t> Detect early, treat before age 6</a:t>
            </a:r>
          </a:p>
          <a:p>
            <a:r>
              <a:rPr lang="en-US" sz="2400" dirty="0" smtClean="0"/>
              <a:t> Little benefit of treatment after age 8</a:t>
            </a:r>
            <a:endParaRPr lang="en-US" sz="2400" dirty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06" y="677385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51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Lions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Where ever there is access to a large number of preschool and early elementary school aged kids</a:t>
            </a:r>
          </a:p>
          <a:p>
            <a:r>
              <a:rPr lang="en-US" sz="2400" dirty="0" smtClean="0"/>
              <a:t>Day care centers/nursery schools, Camps, Religious Schools, Scouting Groups, etc.</a:t>
            </a:r>
          </a:p>
          <a:p>
            <a:r>
              <a:rPr lang="en-US" sz="2400" dirty="0" smtClean="0"/>
              <a:t>Elementary Schools</a:t>
            </a:r>
          </a:p>
          <a:p>
            <a:r>
              <a:rPr lang="en-US" sz="2400" dirty="0" smtClean="0"/>
              <a:t>High Schools are OK, but it is late for amblyopia treatment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 NOT screen adults </a:t>
            </a:r>
            <a:r>
              <a:rPr lang="en-US" sz="2400" dirty="0" smtClean="0"/>
              <a:t>– does not detect adult eye disease like Glaucoma, Macular Degeneration, Diabetic Retinopathy, etc.</a:t>
            </a:r>
            <a:endParaRPr lang="en-US" dirty="0" smtClean="0"/>
          </a:p>
          <a:p>
            <a:endParaRPr lang="en-US" dirty="0" smtClean="0"/>
          </a:p>
          <a:p>
            <a:pPr marL="1035050" lvl="3" indent="0">
              <a:buNone/>
            </a:pPr>
            <a:endParaRPr lang="en-US" dirty="0" smtClean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82" y="703669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95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 On Vision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03549"/>
            <a:ext cx="8761413" cy="266858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Lions can save a child’s </a:t>
            </a:r>
            <a:r>
              <a:rPr lang="en-US" sz="2400" dirty="0" smtClean="0">
                <a:solidFill>
                  <a:srgbClr val="FF0000"/>
                </a:solidFill>
              </a:rPr>
              <a:t>sight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Lions can improve a child’s </a:t>
            </a:r>
            <a:r>
              <a:rPr lang="en-US" sz="2400" dirty="0" smtClean="0">
                <a:solidFill>
                  <a:srgbClr val="FF0000"/>
                </a:solidFill>
              </a:rPr>
              <a:t>school performance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Lions can improve a child’s overall </a:t>
            </a:r>
            <a:r>
              <a:rPr lang="en-US" sz="2400" dirty="0" smtClean="0">
                <a:solidFill>
                  <a:srgbClr val="FF0000"/>
                </a:solidFill>
              </a:rPr>
              <a:t>life experience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Lions can save a child’s </a:t>
            </a:r>
            <a:r>
              <a:rPr lang="en-US" sz="2400" dirty="0" smtClean="0">
                <a:solidFill>
                  <a:srgbClr val="FF0000"/>
                </a:solidFill>
              </a:rPr>
              <a:t>life</a:t>
            </a:r>
            <a:endParaRPr lang="en-US" dirty="0" smtClean="0">
              <a:solidFill>
                <a:srgbClr val="FF0000"/>
              </a:solidFill>
            </a:endParaRPr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06" y="677385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8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/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60686"/>
            <a:ext cx="8761413" cy="26685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Parental </a:t>
            </a:r>
            <a:r>
              <a:rPr lang="en-US" sz="2400" dirty="0"/>
              <a:t>c</a:t>
            </a:r>
            <a:r>
              <a:rPr lang="en-US" sz="2400" dirty="0" smtClean="0"/>
              <a:t>onsent to </a:t>
            </a:r>
            <a:r>
              <a:rPr lang="en-US" sz="2400" dirty="0"/>
              <a:t>s</a:t>
            </a:r>
            <a:r>
              <a:rPr lang="en-US" sz="2400" dirty="0" smtClean="0"/>
              <a:t>creen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Pass/Refer notice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Screening report</a:t>
            </a: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5" name="Picture 2" descr="http://www.lionsclubs.org/common/images/logos/lionlogo_2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06" y="677385"/>
            <a:ext cx="1194028" cy="11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779</TotalTime>
  <Words>626</Words>
  <Application>Microsoft Office PowerPoint</Application>
  <PresentationFormat>Custom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 Boardroom</vt:lpstr>
      <vt:lpstr>Children’s Vision Screening</vt:lpstr>
      <vt:lpstr>What is KidSight?</vt:lpstr>
      <vt:lpstr>Goals of Children’s Vision Screening</vt:lpstr>
      <vt:lpstr>Lions KidSight USA sets the standard</vt:lpstr>
      <vt:lpstr>Effects of Poor Vision In The Young</vt:lpstr>
      <vt:lpstr>AMBLYOPIA</vt:lpstr>
      <vt:lpstr>Where Should Lions Screen</vt:lpstr>
      <vt:lpstr>Bottom Line On Vision Screening</vt:lpstr>
      <vt:lpstr>Administrative Requirements</vt:lpstr>
      <vt:lpstr>After a Referral Is Indicated</vt:lpstr>
      <vt:lpstr>How Does This Help Membership??</vt:lpstr>
      <vt:lpstr>Benefits of Lions KidSight USA to clubs</vt:lpstr>
      <vt:lpstr>Lion’s Logo On Everything The Public Sees</vt:lpstr>
      <vt:lpstr>Community PR</vt:lpstr>
      <vt:lpstr>Parental Permission Form Front</vt:lpstr>
      <vt:lpstr>Banner Stand</vt:lpstr>
      <vt:lpstr>Upcoming Event Announcement</vt:lpstr>
      <vt:lpstr>PowerPoint Presentation</vt:lpstr>
      <vt:lpstr>PowerPoint Presentation</vt:lpstr>
      <vt:lpstr>PowerPoint Presentation</vt:lpstr>
      <vt:lpstr>District GMT Screening Advocate</vt:lpstr>
      <vt:lpstr>Lions KidSight USA</vt:lpstr>
      <vt:lpstr>Lions making a real difference in the lives of children</vt:lpstr>
      <vt:lpstr>Making a difference in communities Making a difference in clubs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Vision Screening</dc:title>
  <dc:creator>Edward V Cordes</dc:creator>
  <cp:lastModifiedBy>Logsdon, Hollie</cp:lastModifiedBy>
  <cp:revision>87</cp:revision>
  <dcterms:created xsi:type="dcterms:W3CDTF">2014-09-02T23:50:19Z</dcterms:created>
  <dcterms:modified xsi:type="dcterms:W3CDTF">2015-10-01T12:42:09Z</dcterms:modified>
</cp:coreProperties>
</file>