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F8192-9EC7-4DB3-BB04-C876C3EEE6A0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F83A6-38BB-4ECA-897F-E4BD33CD1C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20161012_104235.jpg"/>
          <p:cNvPicPr>
            <a:picLocks noChangeAspect="1"/>
          </p:cNvPicPr>
          <p:nvPr/>
        </p:nvPicPr>
        <p:blipFill>
          <a:blip r:embed="rId2" cstate="print"/>
          <a:srcRect l="16666" t="4167" r="13333" b="6944"/>
          <a:stretch>
            <a:fillRect/>
          </a:stretch>
        </p:blipFill>
        <p:spPr>
          <a:xfrm rot="5400000">
            <a:off x="-838200" y="1143000"/>
            <a:ext cx="85344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Dawn Grogan</dc:creator>
  <cp:lastModifiedBy>Dawn Grogan</cp:lastModifiedBy>
  <cp:revision>1</cp:revision>
  <dcterms:created xsi:type="dcterms:W3CDTF">2016-10-16T23:33:14Z</dcterms:created>
  <dcterms:modified xsi:type="dcterms:W3CDTF">2016-10-16T23:36:38Z</dcterms:modified>
</cp:coreProperties>
</file>